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diagrams/data3.xml" ContentType="application/vnd.openxmlformats-officedocument.drawingml.diagramData+xml"/>
  <Override PartName="/ppt/diagrams/layout3.xml" ContentType="application/vnd.openxmlformats-officedocument.drawingml.diagramLayout+xml"/>
  <Override PartName="/ppt/diagrams/quickStyle3.xml" ContentType="application/vnd.openxmlformats-officedocument.drawingml.diagramStyle+xml"/>
  <Override PartName="/ppt/diagrams/colors3.xml" ContentType="application/vnd.openxmlformats-officedocument.drawingml.diagramColors+xml"/>
  <Override PartName="/ppt/diagrams/drawing3.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74" r:id="rId3"/>
    <p:sldId id="276" r:id="rId4"/>
    <p:sldId id="277" r:id="rId5"/>
    <p:sldId id="278" r:id="rId6"/>
    <p:sldId id="259" r:id="rId7"/>
    <p:sldId id="280" r:id="rId8"/>
    <p:sldId id="260" r:id="rId9"/>
    <p:sldId id="261" r:id="rId10"/>
    <p:sldId id="263" r:id="rId11"/>
    <p:sldId id="264" r:id="rId12"/>
    <p:sldId id="265" r:id="rId13"/>
    <p:sldId id="266" r:id="rId14"/>
    <p:sldId id="267" r:id="rId15"/>
    <p:sldId id="269" r:id="rId16"/>
    <p:sldId id="270" r:id="rId17"/>
    <p:sldId id="271" r:id="rId18"/>
    <p:sldId id="272" r:id="rId19"/>
  </p:sldIdLst>
  <p:sldSz cx="9144000" cy="6858000" type="screen4x3"/>
  <p:notesSz cx="6858000" cy="9144000"/>
  <p:defaultText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p:scale>
          <a:sx n="76" d="100"/>
          <a:sy n="76" d="100"/>
        </p:scale>
        <p:origin x="-1206" y="-72"/>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F92FF1DB-5269-4C60-95DB-22671A31F2D7}" type="doc">
      <dgm:prSet loTypeId="urn:microsoft.com/office/officeart/2005/8/layout/gear1" loCatId="cycle" qsTypeId="urn:microsoft.com/office/officeart/2005/8/quickstyle/simple1" qsCatId="simple" csTypeId="urn:microsoft.com/office/officeart/2005/8/colors/accent1_2" csCatId="accent1" phldr="0"/>
      <dgm:spPr/>
    </dgm:pt>
    <dgm:pt modelId="{BD0AE3A1-8D32-43A5-BECF-FE5AEA2753E2}" type="pres">
      <dgm:prSet presAssocID="{F92FF1DB-5269-4C60-95DB-22671A31F2D7}" presName="composite" presStyleCnt="0">
        <dgm:presLayoutVars>
          <dgm:chMax val="3"/>
          <dgm:animLvl val="lvl"/>
          <dgm:resizeHandles val="exact"/>
        </dgm:presLayoutVars>
      </dgm:prSet>
      <dgm:spPr/>
    </dgm:pt>
  </dgm:ptLst>
  <dgm:cxnLst>
    <dgm:cxn modelId="{802829BD-2772-4D9A-8CF6-A73EBE610CD7}" type="presOf" srcId="{F92FF1DB-5269-4C60-95DB-22671A31F2D7}" destId="{BD0AE3A1-8D32-43A5-BECF-FE5AEA2753E2}" srcOrd="0" destOrd="0" presId="urn:microsoft.com/office/officeart/2005/8/layout/gear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D7AA8AA5-E5F6-4C30-9061-76A370E723B7}" type="doc">
      <dgm:prSet loTypeId="urn:microsoft.com/office/officeart/2005/8/layout/target1" loCatId="relationship" qsTypeId="urn:microsoft.com/office/officeart/2005/8/quickstyle/simple1" qsCatId="simple" csTypeId="urn:microsoft.com/office/officeart/2005/8/colors/accent1_2" csCatId="accent1" phldr="1"/>
      <dgm:spPr/>
    </dgm:pt>
    <dgm:pt modelId="{8B7B8938-1EDC-446E-86F6-8566A49F5272}">
      <dgm:prSet phldrT="[Texto]"/>
      <dgm:spPr/>
      <dgm:t>
        <a:bodyPr/>
        <a:lstStyle/>
        <a:p>
          <a:r>
            <a:rPr lang="es-ES" dirty="0" smtClean="0"/>
            <a:t>conocimiento</a:t>
          </a:r>
          <a:endParaRPr lang="es-ES" dirty="0"/>
        </a:p>
      </dgm:t>
    </dgm:pt>
    <dgm:pt modelId="{90060B80-7C69-4F91-86B5-20128857FCF0}" type="parTrans" cxnId="{8A85F688-4E59-4F59-8EAC-B99640026292}">
      <dgm:prSet/>
      <dgm:spPr/>
      <dgm:t>
        <a:bodyPr/>
        <a:lstStyle/>
        <a:p>
          <a:endParaRPr lang="es-ES"/>
        </a:p>
      </dgm:t>
    </dgm:pt>
    <dgm:pt modelId="{AA3EDB17-3BC6-4D74-B163-8BA715360F99}" type="sibTrans" cxnId="{8A85F688-4E59-4F59-8EAC-B99640026292}">
      <dgm:prSet/>
      <dgm:spPr/>
      <dgm:t>
        <a:bodyPr/>
        <a:lstStyle/>
        <a:p>
          <a:endParaRPr lang="es-ES"/>
        </a:p>
      </dgm:t>
    </dgm:pt>
    <dgm:pt modelId="{D2088C26-A14E-46FB-91B3-3D8A259D8CEA}">
      <dgm:prSet phldrT="[Texto]"/>
      <dgm:spPr/>
      <dgm:t>
        <a:bodyPr/>
        <a:lstStyle/>
        <a:p>
          <a:r>
            <a:rPr lang="es-ES" dirty="0" smtClean="0"/>
            <a:t>aprendizaje</a:t>
          </a:r>
          <a:endParaRPr lang="es-ES" dirty="0"/>
        </a:p>
      </dgm:t>
    </dgm:pt>
    <dgm:pt modelId="{4D6B8436-0079-42D0-ABA9-9B3DA038B659}" type="parTrans" cxnId="{26D2EBF0-FE90-4BC5-88D9-B5BA1371902E}">
      <dgm:prSet/>
      <dgm:spPr/>
      <dgm:t>
        <a:bodyPr/>
        <a:lstStyle/>
        <a:p>
          <a:endParaRPr lang="es-ES"/>
        </a:p>
      </dgm:t>
    </dgm:pt>
    <dgm:pt modelId="{E2116790-FB73-40B3-9B53-177D02DB52EF}" type="sibTrans" cxnId="{26D2EBF0-FE90-4BC5-88D9-B5BA1371902E}">
      <dgm:prSet/>
      <dgm:spPr/>
      <dgm:t>
        <a:bodyPr/>
        <a:lstStyle/>
        <a:p>
          <a:endParaRPr lang="es-ES"/>
        </a:p>
      </dgm:t>
    </dgm:pt>
    <dgm:pt modelId="{A7B0C6D6-3029-4D6A-A1B3-6E42C2F10E49}">
      <dgm:prSet phldrT="[Texto]"/>
      <dgm:spPr/>
      <dgm:t>
        <a:bodyPr/>
        <a:lstStyle/>
        <a:p>
          <a:r>
            <a:rPr lang="es-ES" dirty="0" smtClean="0"/>
            <a:t>Innovación social</a:t>
          </a:r>
          <a:endParaRPr lang="es-ES" dirty="0"/>
        </a:p>
      </dgm:t>
    </dgm:pt>
    <dgm:pt modelId="{B47C76B7-7FDC-43CD-8181-1CB6A02DA8F0}" type="parTrans" cxnId="{056B6CC9-84B9-4549-9C87-F489A0BD9510}">
      <dgm:prSet/>
      <dgm:spPr/>
      <dgm:t>
        <a:bodyPr/>
        <a:lstStyle/>
        <a:p>
          <a:endParaRPr lang="es-ES"/>
        </a:p>
      </dgm:t>
    </dgm:pt>
    <dgm:pt modelId="{B1E8157E-4689-41C4-AAA5-5204F9D318F3}" type="sibTrans" cxnId="{056B6CC9-84B9-4549-9C87-F489A0BD9510}">
      <dgm:prSet/>
      <dgm:spPr/>
      <dgm:t>
        <a:bodyPr/>
        <a:lstStyle/>
        <a:p>
          <a:endParaRPr lang="es-ES"/>
        </a:p>
      </dgm:t>
    </dgm:pt>
    <dgm:pt modelId="{14EE1778-CC86-4990-869C-4B8262FD97C8}" type="pres">
      <dgm:prSet presAssocID="{D7AA8AA5-E5F6-4C30-9061-76A370E723B7}" presName="composite" presStyleCnt="0">
        <dgm:presLayoutVars>
          <dgm:chMax val="5"/>
          <dgm:dir/>
          <dgm:resizeHandles val="exact"/>
        </dgm:presLayoutVars>
      </dgm:prSet>
      <dgm:spPr/>
    </dgm:pt>
    <dgm:pt modelId="{5CB5F9C5-598B-426B-8BBA-4C2180D9B09E}" type="pres">
      <dgm:prSet presAssocID="{8B7B8938-1EDC-446E-86F6-8566A49F5272}" presName="circle1" presStyleLbl="lnNode1" presStyleIdx="0" presStyleCnt="3"/>
      <dgm:spPr/>
    </dgm:pt>
    <dgm:pt modelId="{714A8AFB-5D94-41A6-A095-01BDD1A0285C}" type="pres">
      <dgm:prSet presAssocID="{8B7B8938-1EDC-446E-86F6-8566A49F5272}" presName="text1" presStyleLbl="revTx" presStyleIdx="0" presStyleCnt="3">
        <dgm:presLayoutVars>
          <dgm:bulletEnabled val="1"/>
        </dgm:presLayoutVars>
      </dgm:prSet>
      <dgm:spPr/>
      <dgm:t>
        <a:bodyPr/>
        <a:lstStyle/>
        <a:p>
          <a:endParaRPr lang="es-ES"/>
        </a:p>
      </dgm:t>
    </dgm:pt>
    <dgm:pt modelId="{192D7F7F-1982-479F-B804-A0C68C99527C}" type="pres">
      <dgm:prSet presAssocID="{8B7B8938-1EDC-446E-86F6-8566A49F5272}" presName="line1" presStyleLbl="callout" presStyleIdx="0" presStyleCnt="6"/>
      <dgm:spPr/>
    </dgm:pt>
    <dgm:pt modelId="{A688A6C7-CD99-49F2-843E-C0071B347F8E}" type="pres">
      <dgm:prSet presAssocID="{8B7B8938-1EDC-446E-86F6-8566A49F5272}" presName="d1" presStyleLbl="callout" presStyleIdx="1" presStyleCnt="6"/>
      <dgm:spPr/>
    </dgm:pt>
    <dgm:pt modelId="{8CD5EE5C-1B35-451E-8989-496E26D10E26}" type="pres">
      <dgm:prSet presAssocID="{D2088C26-A14E-46FB-91B3-3D8A259D8CEA}" presName="circle2" presStyleLbl="lnNode1" presStyleIdx="1" presStyleCnt="3"/>
      <dgm:spPr/>
    </dgm:pt>
    <dgm:pt modelId="{0F9D443A-377A-48DB-BD4C-2FE57DE4DF9C}" type="pres">
      <dgm:prSet presAssocID="{D2088C26-A14E-46FB-91B3-3D8A259D8CEA}" presName="text2" presStyleLbl="revTx" presStyleIdx="1" presStyleCnt="3">
        <dgm:presLayoutVars>
          <dgm:bulletEnabled val="1"/>
        </dgm:presLayoutVars>
      </dgm:prSet>
      <dgm:spPr/>
      <dgm:t>
        <a:bodyPr/>
        <a:lstStyle/>
        <a:p>
          <a:endParaRPr lang="es-ES"/>
        </a:p>
      </dgm:t>
    </dgm:pt>
    <dgm:pt modelId="{976AFE02-EB2A-484A-B462-E08DCAB9F7C4}" type="pres">
      <dgm:prSet presAssocID="{D2088C26-A14E-46FB-91B3-3D8A259D8CEA}" presName="line2" presStyleLbl="callout" presStyleIdx="2" presStyleCnt="6"/>
      <dgm:spPr/>
    </dgm:pt>
    <dgm:pt modelId="{09AC0B2B-9DE2-45CD-9E95-8205EAAE8362}" type="pres">
      <dgm:prSet presAssocID="{D2088C26-A14E-46FB-91B3-3D8A259D8CEA}" presName="d2" presStyleLbl="callout" presStyleIdx="3" presStyleCnt="6"/>
      <dgm:spPr/>
    </dgm:pt>
    <dgm:pt modelId="{A22EB858-5309-4E2A-A85A-197610EA1AB5}" type="pres">
      <dgm:prSet presAssocID="{A7B0C6D6-3029-4D6A-A1B3-6E42C2F10E49}" presName="circle3" presStyleLbl="lnNode1" presStyleIdx="2" presStyleCnt="3"/>
      <dgm:spPr/>
    </dgm:pt>
    <dgm:pt modelId="{052B1B95-5339-4879-9CBB-5B433F3C3A23}" type="pres">
      <dgm:prSet presAssocID="{A7B0C6D6-3029-4D6A-A1B3-6E42C2F10E49}" presName="text3" presStyleLbl="revTx" presStyleIdx="2" presStyleCnt="3">
        <dgm:presLayoutVars>
          <dgm:bulletEnabled val="1"/>
        </dgm:presLayoutVars>
      </dgm:prSet>
      <dgm:spPr/>
      <dgm:t>
        <a:bodyPr/>
        <a:lstStyle/>
        <a:p>
          <a:endParaRPr lang="es-ES"/>
        </a:p>
      </dgm:t>
    </dgm:pt>
    <dgm:pt modelId="{1FA1B68A-4A3B-4F68-8E8B-B93B5DEDA62F}" type="pres">
      <dgm:prSet presAssocID="{A7B0C6D6-3029-4D6A-A1B3-6E42C2F10E49}" presName="line3" presStyleLbl="callout" presStyleIdx="4" presStyleCnt="6"/>
      <dgm:spPr/>
    </dgm:pt>
    <dgm:pt modelId="{FBEC5F22-5EFE-4624-A107-EB31E4B00609}" type="pres">
      <dgm:prSet presAssocID="{A7B0C6D6-3029-4D6A-A1B3-6E42C2F10E49}" presName="d3" presStyleLbl="callout" presStyleIdx="5" presStyleCnt="6"/>
      <dgm:spPr/>
    </dgm:pt>
  </dgm:ptLst>
  <dgm:cxnLst>
    <dgm:cxn modelId="{26D2EBF0-FE90-4BC5-88D9-B5BA1371902E}" srcId="{D7AA8AA5-E5F6-4C30-9061-76A370E723B7}" destId="{D2088C26-A14E-46FB-91B3-3D8A259D8CEA}" srcOrd="1" destOrd="0" parTransId="{4D6B8436-0079-42D0-ABA9-9B3DA038B659}" sibTransId="{E2116790-FB73-40B3-9B53-177D02DB52EF}"/>
    <dgm:cxn modelId="{056B6CC9-84B9-4549-9C87-F489A0BD9510}" srcId="{D7AA8AA5-E5F6-4C30-9061-76A370E723B7}" destId="{A7B0C6D6-3029-4D6A-A1B3-6E42C2F10E49}" srcOrd="2" destOrd="0" parTransId="{B47C76B7-7FDC-43CD-8181-1CB6A02DA8F0}" sibTransId="{B1E8157E-4689-41C4-AAA5-5204F9D318F3}"/>
    <dgm:cxn modelId="{844B8D2F-A909-4AFE-BE9C-478C89934221}" type="presOf" srcId="{D7AA8AA5-E5F6-4C30-9061-76A370E723B7}" destId="{14EE1778-CC86-4990-869C-4B8262FD97C8}" srcOrd="0" destOrd="0" presId="urn:microsoft.com/office/officeart/2005/8/layout/target1"/>
    <dgm:cxn modelId="{7BBF3E24-5A3E-4AA5-8916-E5ED32B59FEE}" type="presOf" srcId="{8B7B8938-1EDC-446E-86F6-8566A49F5272}" destId="{714A8AFB-5D94-41A6-A095-01BDD1A0285C}" srcOrd="0" destOrd="0" presId="urn:microsoft.com/office/officeart/2005/8/layout/target1"/>
    <dgm:cxn modelId="{8A85F688-4E59-4F59-8EAC-B99640026292}" srcId="{D7AA8AA5-E5F6-4C30-9061-76A370E723B7}" destId="{8B7B8938-1EDC-446E-86F6-8566A49F5272}" srcOrd="0" destOrd="0" parTransId="{90060B80-7C69-4F91-86B5-20128857FCF0}" sibTransId="{AA3EDB17-3BC6-4D74-B163-8BA715360F99}"/>
    <dgm:cxn modelId="{1205CBD8-54DA-4B98-826F-A79508A0ADFD}" type="presOf" srcId="{A7B0C6D6-3029-4D6A-A1B3-6E42C2F10E49}" destId="{052B1B95-5339-4879-9CBB-5B433F3C3A23}" srcOrd="0" destOrd="0" presId="urn:microsoft.com/office/officeart/2005/8/layout/target1"/>
    <dgm:cxn modelId="{4DBF76E6-AAEE-479E-A254-64266EAF4088}" type="presOf" srcId="{D2088C26-A14E-46FB-91B3-3D8A259D8CEA}" destId="{0F9D443A-377A-48DB-BD4C-2FE57DE4DF9C}" srcOrd="0" destOrd="0" presId="urn:microsoft.com/office/officeart/2005/8/layout/target1"/>
    <dgm:cxn modelId="{09F3DB66-3FA5-4075-9FB7-9D1F3F69591E}" type="presParOf" srcId="{14EE1778-CC86-4990-869C-4B8262FD97C8}" destId="{5CB5F9C5-598B-426B-8BBA-4C2180D9B09E}" srcOrd="0" destOrd="0" presId="urn:microsoft.com/office/officeart/2005/8/layout/target1"/>
    <dgm:cxn modelId="{ABC4F39C-3923-404A-AE97-22359D67094F}" type="presParOf" srcId="{14EE1778-CC86-4990-869C-4B8262FD97C8}" destId="{714A8AFB-5D94-41A6-A095-01BDD1A0285C}" srcOrd="1" destOrd="0" presId="urn:microsoft.com/office/officeart/2005/8/layout/target1"/>
    <dgm:cxn modelId="{0971D82F-9E3F-4DA9-AF95-4BDB83A46990}" type="presParOf" srcId="{14EE1778-CC86-4990-869C-4B8262FD97C8}" destId="{192D7F7F-1982-479F-B804-A0C68C99527C}" srcOrd="2" destOrd="0" presId="urn:microsoft.com/office/officeart/2005/8/layout/target1"/>
    <dgm:cxn modelId="{C0920529-4E00-43C0-BD5E-E16BE68C3DFF}" type="presParOf" srcId="{14EE1778-CC86-4990-869C-4B8262FD97C8}" destId="{A688A6C7-CD99-49F2-843E-C0071B347F8E}" srcOrd="3" destOrd="0" presId="urn:microsoft.com/office/officeart/2005/8/layout/target1"/>
    <dgm:cxn modelId="{FD04418E-D490-4B19-B755-BEF8A2718004}" type="presParOf" srcId="{14EE1778-CC86-4990-869C-4B8262FD97C8}" destId="{8CD5EE5C-1B35-451E-8989-496E26D10E26}" srcOrd="4" destOrd="0" presId="urn:microsoft.com/office/officeart/2005/8/layout/target1"/>
    <dgm:cxn modelId="{74D5C8BE-D9FA-426B-8F49-C3938AEA0AEF}" type="presParOf" srcId="{14EE1778-CC86-4990-869C-4B8262FD97C8}" destId="{0F9D443A-377A-48DB-BD4C-2FE57DE4DF9C}" srcOrd="5" destOrd="0" presId="urn:microsoft.com/office/officeart/2005/8/layout/target1"/>
    <dgm:cxn modelId="{28A79EB5-4C53-4F05-964B-A8087040248E}" type="presParOf" srcId="{14EE1778-CC86-4990-869C-4B8262FD97C8}" destId="{976AFE02-EB2A-484A-B462-E08DCAB9F7C4}" srcOrd="6" destOrd="0" presId="urn:microsoft.com/office/officeart/2005/8/layout/target1"/>
    <dgm:cxn modelId="{FEA285D7-5590-4E40-BFB2-ACA91259C4FC}" type="presParOf" srcId="{14EE1778-CC86-4990-869C-4B8262FD97C8}" destId="{09AC0B2B-9DE2-45CD-9E95-8205EAAE8362}" srcOrd="7" destOrd="0" presId="urn:microsoft.com/office/officeart/2005/8/layout/target1"/>
    <dgm:cxn modelId="{E5CB377A-A54D-40B5-B69A-766297EA0951}" type="presParOf" srcId="{14EE1778-CC86-4990-869C-4B8262FD97C8}" destId="{A22EB858-5309-4E2A-A85A-197610EA1AB5}" srcOrd="8" destOrd="0" presId="urn:microsoft.com/office/officeart/2005/8/layout/target1"/>
    <dgm:cxn modelId="{11E77CA0-67B1-4956-8D44-660915D7D241}" type="presParOf" srcId="{14EE1778-CC86-4990-869C-4B8262FD97C8}" destId="{052B1B95-5339-4879-9CBB-5B433F3C3A23}" srcOrd="9" destOrd="0" presId="urn:microsoft.com/office/officeart/2005/8/layout/target1"/>
    <dgm:cxn modelId="{90D0BB40-34F2-4A3D-8E93-40456C591249}" type="presParOf" srcId="{14EE1778-CC86-4990-869C-4B8262FD97C8}" destId="{1FA1B68A-4A3B-4F68-8E8B-B93B5DEDA62F}" srcOrd="10" destOrd="0" presId="urn:microsoft.com/office/officeart/2005/8/layout/target1"/>
    <dgm:cxn modelId="{518354F6-2C90-4CD4-8525-C3202852B021}" type="presParOf" srcId="{14EE1778-CC86-4990-869C-4B8262FD97C8}" destId="{FBEC5F22-5EFE-4624-A107-EB31E4B00609}" srcOrd="11" destOrd="0" presId="urn:microsoft.com/office/officeart/2005/8/layout/targe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7F3761BB-CB0D-42A3-B13B-2D14208F8E2F}" type="doc">
      <dgm:prSet loTypeId="urn:microsoft.com/office/officeart/2005/8/layout/vList2" loCatId="list" qsTypeId="urn:microsoft.com/office/officeart/2005/8/quickstyle/simple1" qsCatId="simple" csTypeId="urn:microsoft.com/office/officeart/2005/8/colors/accent1_2" csCatId="accent1"/>
      <dgm:spPr/>
      <dgm:t>
        <a:bodyPr/>
        <a:lstStyle/>
        <a:p>
          <a:endParaRPr lang="es-ES"/>
        </a:p>
      </dgm:t>
    </dgm:pt>
    <dgm:pt modelId="{7FF06E2F-48B0-4751-B8B8-571AE6280503}">
      <dgm:prSet/>
      <dgm:spPr/>
      <dgm:t>
        <a:bodyPr/>
        <a:lstStyle/>
        <a:p>
          <a:pPr rtl="0"/>
          <a:r>
            <a:rPr lang="es-ES" dirty="0" smtClean="0"/>
            <a:t>LA INVESTIGACIÓN COGNITIVA (IC):</a:t>
          </a:r>
          <a:endParaRPr lang="es-ES" dirty="0"/>
        </a:p>
      </dgm:t>
    </dgm:pt>
    <dgm:pt modelId="{183E0E67-E081-4B9E-8862-D182D2C8BDAD}" type="parTrans" cxnId="{A366D936-13E1-4621-8EA9-631EFD6B6508}">
      <dgm:prSet/>
      <dgm:spPr/>
      <dgm:t>
        <a:bodyPr/>
        <a:lstStyle/>
        <a:p>
          <a:endParaRPr lang="es-ES"/>
        </a:p>
      </dgm:t>
    </dgm:pt>
    <dgm:pt modelId="{08EE3E59-8A91-466C-B954-0D6905471976}" type="sibTrans" cxnId="{A366D936-13E1-4621-8EA9-631EFD6B6508}">
      <dgm:prSet/>
      <dgm:spPr/>
      <dgm:t>
        <a:bodyPr/>
        <a:lstStyle/>
        <a:p>
          <a:endParaRPr lang="es-ES"/>
        </a:p>
      </dgm:t>
    </dgm:pt>
    <dgm:pt modelId="{55AD422E-12BB-4E96-8A9C-8B82B34A3574}" type="pres">
      <dgm:prSet presAssocID="{7F3761BB-CB0D-42A3-B13B-2D14208F8E2F}" presName="linear" presStyleCnt="0">
        <dgm:presLayoutVars>
          <dgm:animLvl val="lvl"/>
          <dgm:resizeHandles val="exact"/>
        </dgm:presLayoutVars>
      </dgm:prSet>
      <dgm:spPr/>
      <dgm:t>
        <a:bodyPr/>
        <a:lstStyle/>
        <a:p>
          <a:endParaRPr lang="es-ES"/>
        </a:p>
      </dgm:t>
    </dgm:pt>
    <dgm:pt modelId="{DE715806-152F-40AA-B321-6444178C7D43}" type="pres">
      <dgm:prSet presAssocID="{7FF06E2F-48B0-4751-B8B8-571AE6280503}" presName="parentText" presStyleLbl="node1" presStyleIdx="0" presStyleCnt="1">
        <dgm:presLayoutVars>
          <dgm:chMax val="0"/>
          <dgm:bulletEnabled val="1"/>
        </dgm:presLayoutVars>
      </dgm:prSet>
      <dgm:spPr/>
      <dgm:t>
        <a:bodyPr/>
        <a:lstStyle/>
        <a:p>
          <a:endParaRPr lang="es-ES"/>
        </a:p>
      </dgm:t>
    </dgm:pt>
  </dgm:ptLst>
  <dgm:cxnLst>
    <dgm:cxn modelId="{A966505B-912B-4842-A87C-B2664F1BF7DC}" type="presOf" srcId="{7FF06E2F-48B0-4751-B8B8-571AE6280503}" destId="{DE715806-152F-40AA-B321-6444178C7D43}" srcOrd="0" destOrd="0" presId="urn:microsoft.com/office/officeart/2005/8/layout/vList2"/>
    <dgm:cxn modelId="{A366D936-13E1-4621-8EA9-631EFD6B6508}" srcId="{7F3761BB-CB0D-42A3-B13B-2D14208F8E2F}" destId="{7FF06E2F-48B0-4751-B8B8-571AE6280503}" srcOrd="0" destOrd="0" parTransId="{183E0E67-E081-4B9E-8862-D182D2C8BDAD}" sibTransId="{08EE3E59-8A91-466C-B954-0D6905471976}"/>
    <dgm:cxn modelId="{3148123A-94F4-4551-AAD3-4F4858C77B72}" type="presOf" srcId="{7F3761BB-CB0D-42A3-B13B-2D14208F8E2F}" destId="{55AD422E-12BB-4E96-8A9C-8B82B34A3574}" srcOrd="0" destOrd="0" presId="urn:microsoft.com/office/officeart/2005/8/layout/vList2"/>
    <dgm:cxn modelId="{9E991931-B730-48DC-9E5A-4EDDF1203C30}" type="presParOf" srcId="{55AD422E-12BB-4E96-8A9C-8B82B34A3574}" destId="{DE715806-152F-40AA-B321-6444178C7D43}" srcOrd="0" destOrd="0" presId="urn:microsoft.com/office/officeart/2005/8/layout/vList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22EB858-5309-4E2A-A85A-197610EA1AB5}">
      <dsp:nvSpPr>
        <dsp:cNvPr id="0" name=""/>
        <dsp:cNvSpPr/>
      </dsp:nvSpPr>
      <dsp:spPr>
        <a:xfrm>
          <a:off x="1286073" y="1131490"/>
          <a:ext cx="3394472" cy="3394472"/>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8CD5EE5C-1B35-451E-8989-496E26D10E26}">
      <dsp:nvSpPr>
        <dsp:cNvPr id="0" name=""/>
        <dsp:cNvSpPr/>
      </dsp:nvSpPr>
      <dsp:spPr>
        <a:xfrm>
          <a:off x="1964967" y="1810385"/>
          <a:ext cx="2036683" cy="2036683"/>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5CB5F9C5-598B-426B-8BBA-4C2180D9B09E}">
      <dsp:nvSpPr>
        <dsp:cNvPr id="0" name=""/>
        <dsp:cNvSpPr/>
      </dsp:nvSpPr>
      <dsp:spPr>
        <a:xfrm>
          <a:off x="2643862" y="2489279"/>
          <a:ext cx="678894" cy="678894"/>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714A8AFB-5D94-41A6-A095-01BDD1A0285C}">
      <dsp:nvSpPr>
        <dsp:cNvPr id="0" name=""/>
        <dsp:cNvSpPr/>
      </dsp:nvSpPr>
      <dsp:spPr>
        <a:xfrm>
          <a:off x="5246290" y="0"/>
          <a:ext cx="1697236" cy="990054"/>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49352" tIns="26670" rIns="26670" bIns="26670" numCol="1" spcCol="1270" anchor="ctr" anchorCtr="0">
          <a:noAutofit/>
        </a:bodyPr>
        <a:lstStyle/>
        <a:p>
          <a:pPr lvl="0" algn="l" defTabSz="933450">
            <a:lnSpc>
              <a:spcPct val="90000"/>
            </a:lnSpc>
            <a:spcBef>
              <a:spcPct val="0"/>
            </a:spcBef>
            <a:spcAft>
              <a:spcPct val="35000"/>
            </a:spcAft>
          </a:pPr>
          <a:r>
            <a:rPr lang="es-ES" sz="2100" kern="1200" dirty="0" smtClean="0"/>
            <a:t>conocimiento</a:t>
          </a:r>
          <a:endParaRPr lang="es-ES" sz="2100" kern="1200" dirty="0"/>
        </a:p>
      </dsp:txBody>
      <dsp:txXfrm>
        <a:off x="5246290" y="0"/>
        <a:ext cx="1697236" cy="990054"/>
      </dsp:txXfrm>
    </dsp:sp>
    <dsp:sp modelId="{192D7F7F-1982-479F-B804-A0C68C99527C}">
      <dsp:nvSpPr>
        <dsp:cNvPr id="0" name=""/>
        <dsp:cNvSpPr/>
      </dsp:nvSpPr>
      <dsp:spPr>
        <a:xfrm>
          <a:off x="4821981" y="495027"/>
          <a:ext cx="424309"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A688A6C7-CD99-49F2-843E-C0071B347F8E}">
      <dsp:nvSpPr>
        <dsp:cNvPr id="0" name=""/>
        <dsp:cNvSpPr/>
      </dsp:nvSpPr>
      <dsp:spPr>
        <a:xfrm rot="5400000">
          <a:off x="2735229" y="743672"/>
          <a:ext cx="2333133" cy="1836975"/>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0F9D443A-377A-48DB-BD4C-2FE57DE4DF9C}">
      <dsp:nvSpPr>
        <dsp:cNvPr id="0" name=""/>
        <dsp:cNvSpPr/>
      </dsp:nvSpPr>
      <dsp:spPr>
        <a:xfrm>
          <a:off x="5246290" y="990054"/>
          <a:ext cx="1697236" cy="990054"/>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49352" tIns="26670" rIns="26670" bIns="26670" numCol="1" spcCol="1270" anchor="ctr" anchorCtr="0">
          <a:noAutofit/>
        </a:bodyPr>
        <a:lstStyle/>
        <a:p>
          <a:pPr lvl="0" algn="l" defTabSz="933450">
            <a:lnSpc>
              <a:spcPct val="90000"/>
            </a:lnSpc>
            <a:spcBef>
              <a:spcPct val="0"/>
            </a:spcBef>
            <a:spcAft>
              <a:spcPct val="35000"/>
            </a:spcAft>
          </a:pPr>
          <a:r>
            <a:rPr lang="es-ES" sz="2100" kern="1200" dirty="0" smtClean="0"/>
            <a:t>aprendizaje</a:t>
          </a:r>
          <a:endParaRPr lang="es-ES" sz="2100" kern="1200" dirty="0"/>
        </a:p>
      </dsp:txBody>
      <dsp:txXfrm>
        <a:off x="5246290" y="990054"/>
        <a:ext cx="1697236" cy="990054"/>
      </dsp:txXfrm>
    </dsp:sp>
    <dsp:sp modelId="{976AFE02-EB2A-484A-B462-E08DCAB9F7C4}">
      <dsp:nvSpPr>
        <dsp:cNvPr id="0" name=""/>
        <dsp:cNvSpPr/>
      </dsp:nvSpPr>
      <dsp:spPr>
        <a:xfrm>
          <a:off x="4821981" y="1485081"/>
          <a:ext cx="424309"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09AC0B2B-9DE2-45CD-9E95-8205EAAE8362}">
      <dsp:nvSpPr>
        <dsp:cNvPr id="0" name=""/>
        <dsp:cNvSpPr/>
      </dsp:nvSpPr>
      <dsp:spPr>
        <a:xfrm rot="5400000">
          <a:off x="3236027" y="1718281"/>
          <a:ext cx="1818079" cy="1350434"/>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052B1B95-5339-4879-9CBB-5B433F3C3A23}">
      <dsp:nvSpPr>
        <dsp:cNvPr id="0" name=""/>
        <dsp:cNvSpPr/>
      </dsp:nvSpPr>
      <dsp:spPr>
        <a:xfrm>
          <a:off x="5246290" y="1980108"/>
          <a:ext cx="1697236" cy="990054"/>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149352" tIns="26670" rIns="26670" bIns="26670" numCol="1" spcCol="1270" anchor="ctr" anchorCtr="0">
          <a:noAutofit/>
        </a:bodyPr>
        <a:lstStyle/>
        <a:p>
          <a:pPr lvl="0" algn="l" defTabSz="933450">
            <a:lnSpc>
              <a:spcPct val="90000"/>
            </a:lnSpc>
            <a:spcBef>
              <a:spcPct val="0"/>
            </a:spcBef>
            <a:spcAft>
              <a:spcPct val="35000"/>
            </a:spcAft>
          </a:pPr>
          <a:r>
            <a:rPr lang="es-ES" sz="2100" kern="1200" dirty="0" smtClean="0"/>
            <a:t>Innovación social</a:t>
          </a:r>
          <a:endParaRPr lang="es-ES" sz="2100" kern="1200" dirty="0"/>
        </a:p>
      </dsp:txBody>
      <dsp:txXfrm>
        <a:off x="5246290" y="1980108"/>
        <a:ext cx="1697236" cy="990054"/>
      </dsp:txXfrm>
    </dsp:sp>
    <dsp:sp modelId="{1FA1B68A-4A3B-4F68-8E8B-B93B5DEDA62F}">
      <dsp:nvSpPr>
        <dsp:cNvPr id="0" name=""/>
        <dsp:cNvSpPr/>
      </dsp:nvSpPr>
      <dsp:spPr>
        <a:xfrm>
          <a:off x="4821981" y="2475136"/>
          <a:ext cx="424309" cy="0"/>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FBEC5F22-5EFE-4624-A107-EB31E4B00609}">
      <dsp:nvSpPr>
        <dsp:cNvPr id="0" name=""/>
        <dsp:cNvSpPr/>
      </dsp:nvSpPr>
      <dsp:spPr>
        <a:xfrm rot="5400000">
          <a:off x="3737447" y="2692099"/>
          <a:ext cx="1298951" cy="863893"/>
        </a:xfrm>
        <a:prstGeom prst="line">
          <a:avLst/>
        </a:prstGeom>
        <a:solidFill>
          <a:schemeClr val="accent1">
            <a:hueOff val="0"/>
            <a:satOff val="0"/>
            <a:lumOff val="0"/>
            <a:alphaOff val="0"/>
          </a:schemeClr>
        </a:solidFill>
        <a:ln w="25400" cap="flat" cmpd="sng" algn="ctr">
          <a:solidFill>
            <a:schemeClr val="accent1">
              <a:tint val="5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DE715806-152F-40AA-B321-6444178C7D43}">
      <dsp:nvSpPr>
        <dsp:cNvPr id="0" name=""/>
        <dsp:cNvSpPr/>
      </dsp:nvSpPr>
      <dsp:spPr>
        <a:xfrm>
          <a:off x="0" y="67815"/>
          <a:ext cx="8229600" cy="1007370"/>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60020" tIns="160020" rIns="160020" bIns="160020" numCol="1" spcCol="1270" anchor="ctr" anchorCtr="0">
          <a:noAutofit/>
        </a:bodyPr>
        <a:lstStyle/>
        <a:p>
          <a:pPr lvl="0" algn="l" defTabSz="1866900" rtl="0">
            <a:lnSpc>
              <a:spcPct val="90000"/>
            </a:lnSpc>
            <a:spcBef>
              <a:spcPct val="0"/>
            </a:spcBef>
            <a:spcAft>
              <a:spcPct val="35000"/>
            </a:spcAft>
          </a:pPr>
          <a:r>
            <a:rPr lang="es-ES" sz="4200" kern="1200" dirty="0" smtClean="0"/>
            <a:t>LA INVESTIGACIÓN COGNITIVA (IC):</a:t>
          </a:r>
          <a:endParaRPr lang="es-ES" sz="4200" kern="1200" dirty="0"/>
        </a:p>
      </dsp:txBody>
      <dsp:txXfrm>
        <a:off x="49176" y="116991"/>
        <a:ext cx="8131248" cy="909018"/>
      </dsp:txXfrm>
    </dsp:sp>
  </dsp:spTree>
</dsp:drawing>
</file>

<file path=ppt/diagrams/layout1.xml><?xml version="1.0" encoding="utf-8"?>
<dgm:layoutDef xmlns:dgm="http://schemas.openxmlformats.org/drawingml/2006/diagram" xmlns:a="http://schemas.openxmlformats.org/drawingml/2006/main" uniqueId="urn:microsoft.com/office/officeart/2005/8/layout/gear1">
  <dgm:title val=""/>
  <dgm:desc val=""/>
  <dgm:catLst>
    <dgm:cat type="relationship" pri="3000"/>
    <dgm:cat type="process" pri="28000"/>
    <dgm:cat type="cycle" pri="14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useDef="1">
    <dgm:dataModel>
      <dgm:ptLst/>
      <dgm:bg/>
      <dgm:whole/>
    </dgm:dataModel>
  </dgm:clrData>
  <dgm:layoutNode name="composite">
    <dgm:varLst>
      <dgm:chMax val="3"/>
      <dgm:animLvl val="lvl"/>
      <dgm:resizeHandles val="exact"/>
    </dgm:varLst>
    <dgm:alg type="composite">
      <dgm:param type="ar" val="1"/>
    </dgm:alg>
    <dgm:shape xmlns:r="http://schemas.openxmlformats.org/officeDocument/2006/relationships" r:blip="">
      <dgm:adjLst/>
    </dgm:shape>
    <dgm:presOf/>
    <dgm:choose name="Name0">
      <dgm:if name="Name1" axis="ch" ptType="node" func="cnt" op="lte" val="1">
        <dgm:constrLst>
          <dgm:constr type="primFontSz" for="ch" ptType="node" op="equ" val="65"/>
          <dgm:constr type="w" for="ch" forName="gear1" refType="w" fact="0.55"/>
          <dgm:constr type="h" for="ch" forName="gear1" refType="w" fact="0.55"/>
          <dgm:constr type="l" for="ch" forName="gear1" refType="w" fact="0.05"/>
          <dgm:constr type="t" for="ch" forName="gear1" refType="w" fact="0.05"/>
          <dgm:constr type="w" for="ch" forName="gear1srcNode" val="1"/>
          <dgm:constr type="h" for="ch" forName="gear1srcNode" val="1"/>
          <dgm:constr type="l" for="ch" forName="gear1srcNode" refType="w" fact="0.32"/>
          <dgm:constr type="t" for="ch" forName="gear1srcNode"/>
          <dgm:constr type="w" for="ch" forName="gear1dstNode" val="1"/>
          <dgm:constr type="h" for="ch" forName="gear1dstNode" val="1"/>
          <dgm:constr type="r" for="ch" forName="gear1dstNode" refType="w" fact="0.58"/>
          <dgm:constr type="t" for="ch" forName="gear1dstNode" refType="h" fact="0.5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dgm:constr type="b" for="ch" forName="gear1ch" refType="h" fact="0.6"/>
        </dgm:constrLst>
      </dgm:if>
      <dgm:if name="Name2" axis="ch" ptType="node" func="cnt" op="equ" val="2">
        <dgm:constrLst>
          <dgm:constr type="primFontSz" for="ch" ptType="node" op="equ" val="65"/>
          <dgm:constr type="w" for="ch" forName="gear1" refType="w" fact="0.55"/>
          <dgm:constr type="h" for="ch" forName="gear1" refType="w" fact="0.55"/>
          <dgm:constr type="l" for="ch" forName="gear1" refType="w" fact="0.45"/>
          <dgm:constr type="t" for="ch" forName="gear1" refType="w" fact="0.25"/>
          <dgm:constr type="w" for="ch" forName="gear1srcNode" val="1"/>
          <dgm:constr type="h" for="ch" forName="gear1srcNode" val="1"/>
          <dgm:constr type="l" for="ch" forName="gear1srcNode" refType="w" fact="0.72"/>
          <dgm:constr type="t" for="ch" forName="gear1srcNode" refType="w" fact="0.2"/>
          <dgm:constr type="w" for="ch" forName="gear1dstNode" val="1"/>
          <dgm:constr type="h" for="ch" forName="gear1dstNode" val="1"/>
          <dgm:constr type="r" for="ch" forName="gear1dstNode" refType="w" fact="0.98"/>
          <dgm:constr type="t" for="ch" forName="gear1dstNode" refType="h" fact="0.75"/>
          <dgm:constr type="diam" for="des" forName="connector1" refType="w" refFor="ch" refForName="gear1" op="equ" fact="1.1"/>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w" fact="0.8"/>
          <dgm:constr type="w" for="ch" forName="gear2" refType="w" fact="0.4"/>
          <dgm:constr type="h" for="ch" forName="gear2" refType="w" fact="0.4"/>
          <dgm:constr type="l" for="ch" forName="gear2" refType="w" fact="0.13"/>
          <dgm:constr type="t" for="ch" forName="gear2" refType="w" fact="0.12"/>
          <dgm:constr type="w" for="ch" forName="gear2srcNode" val="1"/>
          <dgm:constr type="h" for="ch" forName="gear2srcNode" val="1"/>
          <dgm:constr type="l" for="ch" forName="gear2srcNode" refType="w" fact="0.23"/>
          <dgm:constr type="t" for="ch" forName="gear2srcNode" refType="w" fact="0.08"/>
          <dgm:constr type="w" for="ch" forName="gear2dstNode" val="1"/>
          <dgm:constr type="h" for="ch" forName="gear2dstNode" val="1"/>
          <dgm:constr type="l" for="ch" forName="gear2dstNode" refType="w" fact="0.1"/>
          <dgm:constr type="t" for="ch" forName="gear2dstNode" refType="h" fact="0.3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refType="w" fact="0.34"/>
          <dgm:constr type="t" for="ch" forName="gear2ch" refType="w" fact="0.04"/>
        </dgm:constrLst>
      </dgm:if>
      <dgm:else name="Name3">
        <dgm:constrLst>
          <dgm:constr type="primFontSz" for="ch" ptType="node" op="equ" val="65"/>
          <dgm:constr type="w" for="ch" forName="gear1" refType="w" fact="0.55"/>
          <dgm:constr type="h" for="ch" forName="gear1" refType="w" fact="0.55"/>
          <dgm:constr type="l" for="ch" forName="gear1" refType="w" fact="0.45"/>
          <dgm:constr type="t" for="ch" forName="gear1" refType="w" fact="0.45"/>
          <dgm:constr type="w" for="ch" forName="gear1srcNode" val="1"/>
          <dgm:constr type="h" for="ch" forName="gear1srcNode" val="1"/>
          <dgm:constr type="l" for="ch" forName="gear1srcNode" refType="w" fact="0.72"/>
          <dgm:constr type="t" for="ch" forName="gear1srcNode" refType="w" fact="0.4"/>
          <dgm:constr type="w" for="ch" forName="gear1dstNode" val="1"/>
          <dgm:constr type="h" for="ch" forName="gear1dstNode" val="1"/>
          <dgm:constr type="r" for="ch" forName="gear1dstNode" refType="w" fact="0.98"/>
          <dgm:constr type="t" for="ch" forName="gear1dstNode" refType="h" fact="0.95"/>
          <dgm:constr type="diam" for="des" forName="connector1" refType="w" refFor="ch" refForName="gear1" op="equ" fact="1.15"/>
          <dgm:constr type="h" for="des" forName="connector1" refType="w" refFor="ch" refForName="gear1" op="equ" fact="0.1"/>
          <dgm:constr type="w" for="ch" forName="gear1ch" refType="w" fact="0.35"/>
          <dgm:constr type="h" for="ch" forName="gear1ch" refType="w" refFor="ch" refForName="gear1ch" fact="0.6"/>
          <dgm:constr type="l" for="ch" forName="gear1ch" refType="w" fact="0.38"/>
          <dgm:constr type="b" for="ch" forName="gear1ch" refType="h"/>
          <dgm:constr type="w" for="ch" forName="gear2" refType="w" fact="0.4"/>
          <dgm:constr type="h" for="ch" forName="gear2" refType="w" fact="0.4"/>
          <dgm:constr type="l" for="ch" forName="gear2" refType="w" fact="0.13"/>
          <dgm:constr type="t" for="ch" forName="gear2" refType="w" fact="0.32"/>
          <dgm:constr type="w" for="ch" forName="gear2srcNode" val="1"/>
          <dgm:constr type="h" for="ch" forName="gear2srcNode" val="1"/>
          <dgm:constr type="l" for="ch" forName="gear2srcNode" refType="w" fact="0.23"/>
          <dgm:constr type="t" for="ch" forName="gear2srcNode" refType="w" fact="0.28"/>
          <dgm:constr type="w" for="ch" forName="gear2dstNode" val="1"/>
          <dgm:constr type="h" for="ch" forName="gear2dstNode" val="1"/>
          <dgm:constr type="l" for="ch" forName="gear2dstNode" refType="w" fact="0.1"/>
          <dgm:constr type="t" for="ch" forName="gear2dstNode" refType="h" fact="0.53"/>
          <dgm:constr type="diam" for="des" forName="connector2" refType="w" refFor="ch" refForName="gear2" op="equ" fact="-1.1"/>
          <dgm:constr type="h" for="des" forName="connector2" refType="w" refFor="ch" refForName="gear1" op="equ" fact="0.1"/>
          <dgm:constr type="w" for="ch" forName="gear2ch" refType="w" fact="0.35"/>
          <dgm:constr type="h" for="ch" forName="gear2ch" refType="w" refFor="ch" refForName="gear2ch" fact="0.6"/>
          <dgm:constr type="l" for="ch" forName="gear2ch"/>
          <dgm:constr type="t" for="ch" forName="gear2ch" refType="w" fact="0.58"/>
          <dgm:constr type="w" for="ch" forName="gear3" refType="w" fact="0.48"/>
          <dgm:constr type="h" for="ch" forName="gear3" refType="w" fact="0.48"/>
          <dgm:constr type="l" for="ch" forName="gear3" refType="w" fact="0.31"/>
          <dgm:constr type="t" for="ch" forName="gear3"/>
          <dgm:constr type="w" for="ch" forName="gear3tx" refType="w" fact="0.22"/>
          <dgm:constr type="h" for="ch" forName="gear3tx" refType="w" fact="0.22"/>
          <dgm:constr type="ctrX" for="ch" forName="gear3tx" refType="ctrX" refFor="ch" refForName="gear3"/>
          <dgm:constr type="ctrY" for="ch" forName="gear3tx" refType="ctrY" refFor="ch" refForName="gear3"/>
          <dgm:constr type="w" for="ch" forName="gear3srcNode" val="1"/>
          <dgm:constr type="h" for="ch" forName="gear3srcNode" val="1"/>
          <dgm:constr type="l" for="ch" forName="gear3srcNode" refType="w" fact="0.3"/>
          <dgm:constr type="t" for="ch" forName="gear3srcNode" refType="w" fact="0.25"/>
          <dgm:constr type="w" for="ch" forName="gear3dstNode" val="1"/>
          <dgm:constr type="h" for="ch" forName="gear3dstNode" val="1"/>
          <dgm:constr type="l" for="ch" forName="gear3dstNode" refType="w" fact="0.38"/>
          <dgm:constr type="t" for="ch" forName="gear3dstNode" refType="h" fact="0.05"/>
          <dgm:constr type="diam" for="des" forName="connector3" refType="w" refFor="ch" refForName="gear3" op="equ"/>
          <dgm:constr type="h" for="des" forName="connector3" refType="w" refFor="ch" refForName="gear1" op="equ" fact="0.1"/>
          <dgm:constr type="w" for="ch" forName="gear3ch" refType="w" fact="0.35"/>
          <dgm:constr type="h" for="ch" forName="gear3ch" refType="w" refFor="ch" refForName="gear3ch" fact="0.6"/>
          <dgm:constr type="l" for="ch" forName="gear3ch" refType="w" fact="0.65"/>
          <dgm:constr type="t" for="ch" forName="gear3ch" refType="h" fact="0.13"/>
        </dgm:constrLst>
      </dgm:else>
    </dgm:choose>
    <dgm:ruleLst/>
    <dgm:forEach name="Name4" axis="ch" ptType="node" cnt="1">
      <dgm:layoutNode name="gear1" styleLbl="node1">
        <dgm:varLst>
          <dgm:chMax val="1"/>
          <dgm:bulletEnabled val="1"/>
        </dgm:varLst>
        <dgm:alg type="tx">
          <dgm:param type="txAnchorVertCh" val="mid"/>
        </dgm:alg>
        <dgm:shape xmlns:r="http://schemas.openxmlformats.org/officeDocument/2006/relationships" type="gear9"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1srcNode">
        <dgm:alg type="sp"/>
        <dgm:shape xmlns:r="http://schemas.openxmlformats.org/officeDocument/2006/relationships" type="rect" r:blip="" hideGeom="1">
          <dgm:adjLst/>
        </dgm:shape>
        <dgm:presOf axis="self"/>
        <dgm:constrLst/>
        <dgm:ruleLst/>
      </dgm:layoutNode>
      <dgm:layoutNode name="gear1dstNode">
        <dgm:alg type="sp"/>
        <dgm:shape xmlns:r="http://schemas.openxmlformats.org/officeDocument/2006/relationships" type="rect" r:blip="" hideGeom="1">
          <dgm:adjLst/>
        </dgm:shape>
        <dgm:presOf axis="self"/>
        <dgm:constrLst/>
        <dgm:ruleLst/>
      </dgm:layoutNode>
      <dgm:choose name="Name5">
        <dgm:if name="Name6" axis="ch" ptType="node" func="cnt" op="gte" val="1">
          <dgm:layoutNode name="gear1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7"/>
      </dgm:choose>
    </dgm:forEach>
    <dgm:forEach name="Name8" axis="ch" ptType="node" st="2" cnt="1">
      <dgm:layoutNode name="gear2" styleLbl="node1">
        <dgm:varLst>
          <dgm:chMax val="1"/>
          <dgm:bulletEnabled val="1"/>
        </dgm:varLst>
        <dgm:alg type="tx">
          <dgm:param type="txAnchorVertCh" val="mid"/>
        </dgm:alg>
        <dgm:shape xmlns:r="http://schemas.openxmlformats.org/officeDocument/2006/relationships" type="gear6" r:blip="">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2srcNode">
        <dgm:alg type="sp"/>
        <dgm:shape xmlns:r="http://schemas.openxmlformats.org/officeDocument/2006/relationships" type="rect" r:blip="" hideGeom="1">
          <dgm:adjLst/>
        </dgm:shape>
        <dgm:presOf axis="self"/>
        <dgm:constrLst/>
        <dgm:ruleLst/>
      </dgm:layoutNode>
      <dgm:layoutNode name="gear2dstNode">
        <dgm:alg type="sp"/>
        <dgm:shape xmlns:r="http://schemas.openxmlformats.org/officeDocument/2006/relationships" type="rect" r:blip="" hideGeom="1">
          <dgm:adjLst/>
        </dgm:shape>
        <dgm:presOf axis="self"/>
        <dgm:constrLst/>
        <dgm:ruleLst/>
      </dgm:layoutNode>
      <dgm:choose name="Name9">
        <dgm:if name="Name10" axis="ch" ptType="node" func="cnt" op="gte" val="1">
          <dgm:layoutNode name="gear2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1"/>
      </dgm:choose>
    </dgm:forEach>
    <dgm:forEach name="Name12" axis="ch" ptType="node" st="3" cnt="1">
      <dgm:layoutNode name="gear3" styleLbl="node1">
        <dgm:alg type="sp"/>
        <dgm:shape xmlns:r="http://schemas.openxmlformats.org/officeDocument/2006/relationships" rot="-15" type="gear6" r:blip="">
          <dgm:adjLst/>
        </dgm:shape>
        <dgm:presOf axis="self"/>
        <dgm:constrLst/>
        <dgm:ruleLst/>
      </dgm:layoutNode>
      <dgm:layoutNode name="gear3tx" styleLbl="node1">
        <dgm:varLst>
          <dgm:chMax val="1"/>
          <dgm:bulletEnabled val="1"/>
        </dgm:varLst>
        <dgm:alg type="tx">
          <dgm:param type="txAnchorVertCh" val="mid"/>
        </dgm:alg>
        <dgm:shape xmlns:r="http://schemas.openxmlformats.org/officeDocument/2006/relationships" type="rect" r:blip="" hideGeom="1">
          <dgm:adjLst/>
        </dgm:shape>
        <dgm:presOf axis="self"/>
        <dgm:constrLst>
          <dgm:constr type="tMarg" refType="primFontSz" fact="0.1"/>
          <dgm:constr type="bMarg" refType="primFontSz" fact="0.1"/>
          <dgm:constr type="lMarg" refType="primFontSz" fact="0.1"/>
          <dgm:constr type="rMarg" refType="primFontSz" fact="0.1"/>
        </dgm:constrLst>
        <dgm:ruleLst>
          <dgm:rule type="primFontSz" val="5" fact="NaN" max="NaN"/>
        </dgm:ruleLst>
      </dgm:layoutNode>
      <dgm:layoutNode name="gear3srcNode">
        <dgm:alg type="sp"/>
        <dgm:shape xmlns:r="http://schemas.openxmlformats.org/officeDocument/2006/relationships" type="rect" r:blip="" hideGeom="1">
          <dgm:adjLst/>
        </dgm:shape>
        <dgm:presOf axis="self"/>
        <dgm:constrLst/>
        <dgm:ruleLst/>
      </dgm:layoutNode>
      <dgm:layoutNode name="gear3dstNode">
        <dgm:alg type="sp"/>
        <dgm:shape xmlns:r="http://schemas.openxmlformats.org/officeDocument/2006/relationships" type="rect" r:blip="" hideGeom="1">
          <dgm:adjLst/>
        </dgm:shape>
        <dgm:presOf axis="self"/>
        <dgm:constrLst/>
        <dgm:ruleLst/>
      </dgm:layoutNode>
      <dgm:choose name="Name13">
        <dgm:if name="Name14" axis="ch" ptType="node" func="cnt" op="gte" val="1">
          <dgm:layoutNode name="gear3ch" styleLbl="fgAcc1">
            <dgm:varLst>
              <dgm:chMax val="0"/>
              <dgm:bulletEnabled val="1"/>
            </dgm:varLst>
            <dgm:alg type="tx">
              <dgm:param type="stBulletLvl" val="1"/>
            </dgm:alg>
            <dgm:shape xmlns:r="http://schemas.openxmlformats.org/officeDocument/2006/relationships" type="roundRect" r:blip="">
              <dgm:adjLst>
                <dgm:adj idx="1" val="0.1"/>
              </dgm:adjLst>
            </dgm:shape>
            <dgm:presOf axis="des" ptType="node"/>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15"/>
      </dgm:choose>
    </dgm:forEach>
    <dgm:forEach name="Name16" axis="ch" ptType="sibTrans" hideLastTrans="0" cnt="1">
      <dgm:layoutNode name="connector1" styleLbl="sibTrans2D1">
        <dgm:alg type="conn">
          <dgm:param type="connRout" val="curve"/>
          <dgm:param type="srcNode" val="gear1srcNode"/>
          <dgm:param type="dstNode" val="gear1dstNode"/>
          <dgm:param type="begPts" val="midR"/>
          <dgm:param type="endPts" val="tCtr"/>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7" axis="ch" ptType="sibTrans" hideLastTrans="0" st="2" cnt="1">
      <dgm:layoutNode name="connector2" styleLbl="sibTrans2D1">
        <dgm:alg type="conn">
          <dgm:param type="connRout" val="curve"/>
          <dgm:param type="srcNode" val="gear2srcNode"/>
          <dgm:param type="dstNode" val="gear2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forEach name="Name18" axis="ch" ptType="sibTrans" hideLastTrans="0" st="3" cnt="1">
      <dgm:layoutNode name="connector3" styleLbl="sibTrans2D1">
        <dgm:alg type="conn">
          <dgm:param type="connRout" val="curve"/>
          <dgm:param type="srcNode" val="gear3srcNode"/>
          <dgm:param type="dstNode" val="gear3dstNode"/>
          <dgm:param type="begPts" val="midL"/>
          <dgm:param type="endPts" val="midL"/>
        </dgm:alg>
        <dgm:shape xmlns:r="http://schemas.openxmlformats.org/officeDocument/2006/relationships" type="conn" r:blip="">
          <dgm:adjLst/>
        </dgm:shape>
        <dgm:presOf axis="self"/>
        <dgm:constrLst>
          <dgm:constr type="w" val="10"/>
          <dgm:constr type="h" val="10"/>
          <dgm:constr type="begPad"/>
          <dgm:constr type="endPad"/>
        </dgm:constrLst>
        <dgm:ruleLst/>
      </dgm:layoutNode>
    </dgm:forEach>
  </dgm:layoutNode>
</dgm:layoutDef>
</file>

<file path=ppt/diagrams/layout2.xml><?xml version="1.0" encoding="utf-8"?>
<dgm:layoutDef xmlns:dgm="http://schemas.openxmlformats.org/drawingml/2006/diagram" xmlns:a="http://schemas.openxmlformats.org/drawingml/2006/main" uniqueId="urn:microsoft.com/office/officeart/2005/8/layout/target1">
  <dgm:title val=""/>
  <dgm:desc val=""/>
  <dgm:catLst>
    <dgm:cat type="relationship" pri="25000"/>
    <dgm:cat type="convert" pri="20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composite">
    <dgm:varLst>
      <dgm:chMax val="5"/>
      <dgm:dir/>
      <dgm:resizeHandles val="exact"/>
    </dgm:varLst>
    <dgm:alg type="composite">
      <dgm:param type="ar" val="1.25"/>
    </dgm:alg>
    <dgm:shape xmlns:r="http://schemas.openxmlformats.org/officeDocument/2006/relationships" r:blip="">
      <dgm:adjLst/>
    </dgm:shape>
    <dgm:presOf/>
    <dgm:choose name="Name0">
      <dgm:if name="Name1" func="var" arg="dir" op="equ" val="norm">
        <dgm:choose name="Name2">
          <dgm:if name="Name3" axis="ch" ptType="node" func="cnt" op="equ" val="0">
            <dgm:constrLst/>
          </dgm:if>
          <dgm:if name="Name4" axis="ch" ptType="node" func="cnt" op="equ" val="1">
            <dgm:constrLst>
              <dgm:constr type="primFontSz" for="des" ptType="node" op="equ" val="65"/>
              <dgm:constr type="w" for="ch" forName="circle1" refType="w" fact="0.6"/>
              <dgm:constr type="h" for="ch" forName="circle1" refType="w" refFor="ch" refForName="circle1"/>
              <dgm:constr type="ctrX" for="ch" forName="circle1" refType="w" fact="0.3"/>
              <dgm:constr type="ctrY" for="ch" forName="circle1" refType="h" fact="0.625"/>
              <dgm:constr type="w" for="ch" forName="text1" refType="w" fact="0.3"/>
              <dgm:constr type="h" for="ch" forName="text1" refType="h" fact="0.3125"/>
              <dgm:constr type="r" for="ch" forName="text1" refType="w"/>
              <dgm:constr type="t" for="ch" forName="text1"/>
              <dgm:constr type="l" for="ch" forName="line1" refType="w" fact="0.625"/>
              <dgm:constr type="ctrY" for="ch" forName="line1" refType="ctrY" refFor="ch" refForName="text1"/>
              <dgm:constr type="r" for="ch" forName="line1" refType="l" refFor="ch" refForName="text1"/>
              <dgm:constr type="h" for="ch" forName="line1"/>
              <dgm:constr type="l" for="ch" forName="d1" refType="w" fact="0.3"/>
              <dgm:constr type="b" for="ch" forName="d1" refType="h" fact="0.625"/>
              <dgm:constr type="w" for="ch" forName="d1" refType="w" fact="0.32475"/>
              <dgm:constr type="h" for="ch" forName="d1" refType="h" fact="0.469"/>
            </dgm:constrLst>
          </dgm:if>
          <dgm:if name="Name5" axis="ch" ptType="node" func="cnt" op="equ" val="2">
            <dgm:constrLst>
              <dgm:constr type="primFontSz" for="des" ptType="node" op="equ" val="65"/>
              <dgm:constr type="w" for="ch" forName="circle1" refType="w" fact="0.2"/>
              <dgm:constr type="h" for="ch" forName="circle1" refType="w" refFor="ch" refForName="circle1"/>
              <dgm:constr type="ctrX" for="ch" forName="circle1" refType="w" fact="0.3"/>
              <dgm:constr type="ctrY" for="ch" forName="circle1" refType="h" fact="0.625"/>
              <dgm:constr type="w" for="ch" forName="text1" refType="w" fact="0.3"/>
              <dgm:constr type="h" for="ch" forName="text1" refType="h" fact="0.3125"/>
              <dgm:constr type="r" for="ch" forName="text1" refType="w"/>
              <dgm:constr type="t" for="ch" forName="text1"/>
              <dgm:constr type="l" for="ch" forName="line1" refType="w" fact="0.625"/>
              <dgm:constr type="ctrY" for="ch" forName="line1" refType="ctrY" refFor="ch" refForName="text1"/>
              <dgm:constr type="w" for="ch" forName="line1" refType="w" fact="0.075"/>
              <dgm:constr type="h" for="ch" forName="line1"/>
              <dgm:constr type="l" for="ch" forName="d1" refType="w" fact="0.3"/>
              <dgm:constr type="b" for="ch" forName="d1" refType="h" fact="0.625"/>
              <dgm:constr type="w" for="ch" forName="d1" refType="w" fact="0.32475"/>
              <dgm:constr type="h" for="ch" forName="d1" refType="h" fact="0.469"/>
              <dgm:constr type="w" for="ch" forName="circle2" refType="w" fact="0.6"/>
              <dgm:constr type="h" for="ch" forName="circle2" refType="w" refFor="ch" refForName="circle2"/>
              <dgm:constr type="ctrX" for="ch" forName="circle2" refType="w" fact="0.3"/>
              <dgm:constr type="ctrY" for="ch" forName="circle2" refType="h" fact="0.625"/>
              <dgm:constr type="w" for="ch" forName="text2" refType="w" fact="0.3"/>
              <dgm:constr type="h" for="ch" forName="text2" refType="h" fact="0.3125"/>
              <dgm:constr type="r" for="ch" forName="text2" refType="w"/>
              <dgm:constr type="t" for="ch" forName="text2" refType="b" refFor="ch" refForName="text1"/>
              <dgm:constr type="l" for="ch" forName="line2" refType="w" fact="0.625"/>
              <dgm:constr type="ctrY" for="ch" forName="line2" refType="ctrY" refFor="ch" refForName="text2"/>
              <dgm:constr type="w" for="ch" forName="line2" refType="w" fact="0.075"/>
              <dgm:constr type="h" for="ch" forName="line2"/>
              <dgm:constr type="l" for="ch" forName="d2" refType="w" fact="0.44325"/>
              <dgm:constr type="b" for="ch" forName="d2" refType="h" fact="0.7975"/>
              <dgm:constr type="w" for="ch" forName="d2" refType="w" fact="0.1815"/>
              <dgm:constr type="h" for="ch" forName="d2" refType="h" fact="0.3283"/>
            </dgm:constrLst>
          </dgm:if>
          <dgm:if name="Name6" axis="ch" ptType="node" func="cnt" op="equ" val="3">
            <dgm:constrLst>
              <dgm:constr type="primFontSz" for="des" ptType="node" op="equ" val="65"/>
              <dgm:constr type="w" for="ch" forName="circle1" refType="w" fact="0.12"/>
              <dgm:constr type="h" for="ch" forName="circle1" refType="w" refFor="ch" refForName="circle1"/>
              <dgm:constr type="ctrX" for="ch" forName="circle1" refType="w" fact="0.3"/>
              <dgm:constr type="ctrY" for="ch" forName="circle1" refType="h" fact="0.625"/>
              <dgm:constr type="w" for="ch" forName="text1" refType="w" fact="0.3"/>
              <dgm:constr type="h" for="ch" forName="text1" refType="h" fact="0.21875"/>
              <dgm:constr type="r" for="ch" forName="text1" refType="w"/>
              <dgm:constr type="t" for="ch" forName="text1"/>
              <dgm:constr type="l" for="ch" forName="line1" refType="w" fact="0.625"/>
              <dgm:constr type="ctrY" for="ch" forName="line1" refType="ctrY" refFor="ch" refForName="text1"/>
              <dgm:constr type="w" for="ch" forName="line1" refType="w" fact="0.075"/>
              <dgm:constr type="h" for="ch" forName="line1"/>
              <dgm:constr type="l" for="ch" forName="d1" refType="w" fact="0.3"/>
              <dgm:constr type="b" for="ch" forName="d1" refType="h" fact="0.625"/>
              <dgm:constr type="w" for="ch" forName="d1" refType="w" fact="0.3247"/>
              <dgm:constr type="h" for="ch" forName="d1" refType="h" fact="0.5155"/>
              <dgm:constr type="w" for="ch" forName="circle2" refType="w" fact="0.36"/>
              <dgm:constr type="h" for="ch" forName="circle2" refType="w" refFor="ch" refForName="circle2"/>
              <dgm:constr type="ctrX" for="ch" forName="circle2" refType="w" fact="0.3"/>
              <dgm:constr type="ctrY" for="ch" forName="circle2" refType="h" fact="0.625"/>
              <dgm:constr type="w" for="ch" forName="text2" refType="w" fact="0.3"/>
              <dgm:constr type="h" for="ch" forName="text2" refType="h" fact="0.21875"/>
              <dgm:constr type="r" for="ch" forName="text2" refType="w"/>
              <dgm:constr type="t" for="ch" forName="text2" refType="b" refFor="ch" refForName="text1"/>
              <dgm:constr type="l" for="ch" forName="line2" refType="w" fact="0.625"/>
              <dgm:constr type="ctrY" for="ch" forName="line2" refType="ctrY" refFor="ch" refForName="text2"/>
              <dgm:constr type="w" for="ch" forName="line2" refType="w" fact="0.075"/>
              <dgm:constr type="h" for="ch" forName="line2"/>
              <dgm:constr type="l" for="ch" forName="d2" refType="w" fact="0.386"/>
              <dgm:constr type="b" for="ch" forName="d2" refType="h" fact="0.72969"/>
              <dgm:constr type="w" for="ch" forName="d2" refType="w" fact="0.2387"/>
              <dgm:constr type="h" for="ch" forName="d2" refType="h" fact="0.4017"/>
              <dgm:constr type="w" for="ch" forName="circle3" refType="w" fact="0.6"/>
              <dgm:constr type="h" for="ch" forName="circle3" refType="w" refFor="ch" refForName="circle3"/>
              <dgm:constr type="ctrX" for="ch" forName="circle3" refType="ctrX" refFor="ch" refForName="circle1"/>
              <dgm:constr type="ctrY" for="ch" forName="circle3" refType="ctrY" refFor="ch" refForName="circle1"/>
              <dgm:constr type="w" for="ch" forName="text3" refType="w" fact="0.3"/>
              <dgm:constr type="h" for="ch" forName="text3" refType="h" fact="0.21875"/>
              <dgm:constr type="r" for="ch" forName="text3" refType="w"/>
              <dgm:constr type="t" for="ch" forName="text3" refType="b" refFor="ch" refForName="text2"/>
              <dgm:constr type="l" for="ch" forName="line3" refType="w" fact="0.625"/>
              <dgm:constr type="ctrY" for="ch" forName="line3" refType="ctrY" refFor="ch" refForName="text3"/>
              <dgm:constr type="w" for="ch" forName="line3" refType="w" fact="0.075"/>
              <dgm:constr type="h" for="ch" forName="line3"/>
              <dgm:constr type="l" for="ch" forName="d3" refType="w" fact="0.47175"/>
              <dgm:constr type="b" for="ch" forName="d3" refType="h" fact="0.83375"/>
              <dgm:constr type="w" for="ch" forName="d3" refType="w" fact="0.1527"/>
              <dgm:constr type="h" for="ch" forName="d3" refType="h" fact="0.287"/>
            </dgm:constrLst>
          </dgm:if>
          <dgm:if name="Name7" axis="ch" ptType="node" func="cnt" op="equ" val="4">
            <dgm:constrLst>
              <dgm:constr type="primFontSz" for="des" ptType="node" op="equ" val="65"/>
              <dgm:constr type="w" for="ch" forName="circle1" refType="w" fact="0.0857"/>
              <dgm:constr type="h" for="ch" forName="circle1" refType="w" refFor="ch" refForName="circle1"/>
              <dgm:constr type="ctrX" for="ch" forName="circle1" refType="w" fact="0.3"/>
              <dgm:constr type="ctrY" for="ch" forName="circle1" refType="h" fact="0.625"/>
              <dgm:constr type="w" for="ch" forName="text1" refType="w" fact="0.3"/>
              <dgm:constr type="h" for="ch" forName="text1" refType="h" fact="0.17938"/>
              <dgm:constr type="r" for="ch" forName="text1" refType="w"/>
              <dgm:constr type="t" for="ch" forName="text1"/>
              <dgm:constr type="l" for="ch" forName="line1" refType="w" fact="0.625"/>
              <dgm:constr type="ctrY" for="ch" forName="line1" refType="ctrY" refFor="ch" refForName="text1"/>
              <dgm:constr type="w" for="ch" forName="line1" refType="w" fact="0.075"/>
              <dgm:constr type="h" for="ch" forName="line1"/>
              <dgm:constr type="l" for="ch" forName="d1" refType="w" fact="0.295"/>
              <dgm:constr type="b" for="ch" forName="d1" refType="h" fact="0.62"/>
              <dgm:constr type="w" for="ch" forName="d1" refType="w" fact="0.33"/>
              <dgm:constr type="h" for="ch" forName="d1" refType="h" fact="0.53"/>
              <dgm:constr type="w" for="ch" forName="circle2" refType="w" fact="0.2571"/>
              <dgm:constr type="h" for="ch" forName="circle2" refType="w" refFor="ch" refForName="circle2"/>
              <dgm:constr type="ctrX" for="ch" forName="circle2" refType="w" fact="0.3"/>
              <dgm:constr type="ctrY" for="ch" forName="circle2" refType="h" fact="0.625"/>
              <dgm:constr type="w" for="ch" forName="text2" refType="w" fact="0.3"/>
              <dgm:constr type="h" for="ch" forName="text2" refType="h" fact="0.17938"/>
              <dgm:constr type="r" for="ch" forName="text2" refType="w"/>
              <dgm:constr type="t" for="ch" forName="text2" refType="b" refFor="ch" refForName="text1"/>
              <dgm:constr type="l" for="ch" forName="line2" refType="w" fact="0.625"/>
              <dgm:constr type="ctrY" for="ch" forName="line2" refType="ctrY" refFor="ch" refForName="text2"/>
              <dgm:constr type="w" for="ch" forName="line2" refType="w" fact="0.075"/>
              <dgm:constr type="h" for="ch" forName="line2"/>
              <dgm:constr type="l" for="ch" forName="d2" refType="w" fact="0.36625"/>
              <dgm:constr type="b" for="ch" forName="d2" refType="h" fact="0.70438"/>
              <dgm:constr type="w" for="ch" forName="d2" refType="w" fact="0.2585"/>
              <dgm:constr type="h" for="ch" forName="d2" refType="h" fact="0.43525"/>
              <dgm:constr type="w" for="ch" forName="circle3" refType="w" fact="0.4285"/>
              <dgm:constr type="h" for="ch" forName="circle3" refType="w" refFor="ch" refForName="circle3"/>
              <dgm:constr type="ctrX" for="ch" forName="circle3" refType="ctrX" refFor="ch" refForName="circle1"/>
              <dgm:constr type="ctrY" for="ch" forName="circle3" refType="ctrY" refFor="ch" refForName="circle1"/>
              <dgm:constr type="w" for="ch" forName="text3" refType="w" fact="0.3"/>
              <dgm:constr type="h" for="ch" forName="text3" refType="h" fact="0.17938"/>
              <dgm:constr type="r" for="ch" forName="text3" refType="w"/>
              <dgm:constr type="t" for="ch" forName="text3" refType="b" refFor="ch" refForName="text2"/>
              <dgm:constr type="l" for="ch" forName="line3" refType="w" fact="0.625"/>
              <dgm:constr type="ctrY" for="ch" forName="line3" refType="ctrY" refFor="ch" refForName="text3"/>
              <dgm:constr type="w" for="ch" forName="line3" refType="w" fact="0.075"/>
              <dgm:constr type="h" for="ch" forName="line3"/>
              <dgm:constr type="l" for="ch" forName="d3" refType="w" fact="0.4255"/>
              <dgm:constr type="b" for="ch" forName="d3" refType="h" fact="0.78031"/>
              <dgm:constr type="w" for="ch" forName="d3" refType="w" fact="0.1995"/>
              <dgm:constr type="h" for="ch" forName="d3" refType="h" fact="0.332"/>
              <dgm:constr type="w" for="ch" forName="circle4" refType="w" fact="0.6"/>
              <dgm:constr type="h" for="ch" forName="circle4" refType="w" refFor="ch" refForName="circle4"/>
              <dgm:constr type="ctrX" for="ch" forName="circle4" refType="ctrX" refFor="ch" refForName="circle1"/>
              <dgm:constr type="ctrY" for="ch" forName="circle4" refType="ctrY" refFor="ch" refForName="circle1"/>
              <dgm:constr type="w" for="ch" forName="text4" refType="w" fact="0.3"/>
              <dgm:constr type="h" for="ch" forName="text4" refType="h" fact="0.17938"/>
              <dgm:constr type="r" for="ch" forName="text4" refType="w"/>
              <dgm:constr type="t" for="ch" forName="text4" refType="b" refFor="ch" refForName="text3"/>
              <dgm:constr type="l" for="ch" forName="line4" refType="w" fact="0.625"/>
              <dgm:constr type="ctrY" for="ch" forName="line4" refType="ctrY" refFor="ch" refForName="text4"/>
              <dgm:constr type="w" for="ch" forName="line4" refType="w" fact="0.075"/>
              <dgm:constr type="h" for="ch" forName="line4"/>
              <dgm:constr type="l" for="ch" forName="d4" refType="w" fact="0.48525"/>
              <dgm:constr type="b" for="ch" forName="d4" refType="h" fact="0.85594"/>
              <dgm:constr type="w" for="ch" forName="d4" refType="w" fact="0.1394"/>
              <dgm:constr type="h" for="ch" forName="d4" refType="h" fact="0.2282"/>
            </dgm:constrLst>
          </dgm:if>
          <dgm:if name="Name8" axis="ch" ptType="node" func="cnt" op="gte" val="5">
            <dgm:constrLst>
              <dgm:constr type="primFontSz" for="des" ptType="node" op="equ" val="65"/>
              <dgm:constr type="w" for="ch" forName="circle1" refType="w" fact="0.0667"/>
              <dgm:constr type="h" for="ch" forName="circle1" refType="w" refFor="ch" refForName="circle1"/>
              <dgm:constr type="ctrX" for="ch" forName="circle1" refType="w" fact="0.3"/>
              <dgm:constr type="ctrY" for="ch" forName="circle1" refType="h" fact="0.625"/>
              <dgm:constr type="w" for="ch" forName="text1" refType="w" fact="0.3"/>
              <dgm:constr type="h" for="ch" forName="text1" refType="h" fact="0.1324"/>
              <dgm:constr type="r" for="ch" forName="text1" refType="w"/>
              <dgm:constr type="ctrY" for="ch" forName="text1" refType="h" fact="0.13"/>
              <dgm:constr type="l" for="ch" forName="line1" refType="w" fact="0.625"/>
              <dgm:constr type="ctrY" for="ch" forName="line1" refType="ctrY" refFor="ch" refForName="text1"/>
              <dgm:constr type="w" for="ch" forName="line1" refType="w" fact="0.075"/>
              <dgm:constr type="h" for="ch" forName="line1"/>
              <dgm:constr type="l" for="ch" forName="d1" refType="w" fact="0.3"/>
              <dgm:constr type="b" for="ch" forName="d1" refType="h" fact="0.625"/>
              <dgm:constr type="w" for="ch" forName="d1" refType="w" fact="0.3245"/>
              <dgm:constr type="h" for="ch" forName="d1" refType="h" fact="0.495"/>
              <dgm:constr type="w" for="ch" forName="circle2" refType="w" fact="0.2"/>
              <dgm:constr type="h" for="ch" forName="circle2" refType="w" refFor="ch" refForName="circle2"/>
              <dgm:constr type="ctrX" for="ch" forName="circle2" refType="w" fact="0.3"/>
              <dgm:constr type="ctrY" for="ch" forName="circle2" refType="h" fact="0.625"/>
              <dgm:constr type="w" for="ch" forName="text2" refType="w" fact="0.3"/>
              <dgm:constr type="h" for="ch" forName="text2" refType="h" fact="0.1324"/>
              <dgm:constr type="r" for="ch" forName="text2" refType="w"/>
              <dgm:constr type="ctrY" for="ch" forName="text2" refType="h" fact="0.27"/>
              <dgm:constr type="l" for="ch" forName="line2" refType="w" fact="0.625"/>
              <dgm:constr type="ctrY" for="ch" forName="line2" refType="ctrY" refFor="ch" refForName="text2"/>
              <dgm:constr type="w" for="ch" forName="line2" refType="w" fact="0.075"/>
              <dgm:constr type="h" for="ch" forName="line2"/>
              <dgm:constr type="l" for="ch" forName="d2" refType="w" fact="0.3498"/>
              <dgm:constr type="b" for="ch" forName="d2" refType="h" fact="0.682"/>
              <dgm:constr type="w" for="ch" forName="d2" refType="w" fact="0.275"/>
              <dgm:constr type="h" for="ch" forName="d2" refType="h" fact="0.41215"/>
              <dgm:constr type="w" for="ch" forName="circle3" refType="w" fact="0.3334"/>
              <dgm:constr type="h" for="ch" forName="circle3" refType="w" refFor="ch" refForName="circle3"/>
              <dgm:constr type="ctrX" for="ch" forName="circle3" refType="ctrX" refFor="ch" refForName="circle1"/>
              <dgm:constr type="ctrY" for="ch" forName="circle3" refType="ctrY" refFor="ch" refForName="circle1"/>
              <dgm:constr type="w" for="ch" forName="text3" refType="w" fact="0.3"/>
              <dgm:constr type="h" for="ch" forName="text3" refType="h" fact="0.1324"/>
              <dgm:constr type="r" for="ch" forName="text3" refType="w"/>
              <dgm:constr type="ctrY" for="ch" forName="text3" refType="h" fact="0.41"/>
              <dgm:constr type="l" for="ch" forName="line3" refType="w" fact="0.625"/>
              <dgm:constr type="ctrY" for="ch" forName="line3" refType="ctrY" refFor="ch" refForName="text3"/>
              <dgm:constr type="w" for="ch" forName="line3" refType="w" fact="0.075"/>
              <dgm:constr type="h" for="ch" forName="line3"/>
              <dgm:constr type="l" for="ch" forName="d3" refType="w" fact="0.394"/>
              <dgm:constr type="b" for="ch" forName="d3" refType="h" fact="0.735"/>
              <dgm:constr type="w" for="ch" forName="d3" refType="w" fact="0.231"/>
              <dgm:constr type="h" for="ch" forName="d3" refType="h" fact="0.325"/>
              <dgm:constr type="w" for="ch" forName="circle4" refType="w" fact="0.4667"/>
              <dgm:constr type="h" for="ch" forName="circle4" refType="w" refFor="ch" refForName="circle4"/>
              <dgm:constr type="ctrX" for="ch" forName="circle4" refType="ctrX" refFor="ch" refForName="circle1"/>
              <dgm:constr type="ctrY" for="ch" forName="circle4" refType="ctrY" refFor="ch" refForName="circle1"/>
              <dgm:constr type="w" for="ch" forName="text4" refType="w" fact="0.3"/>
              <dgm:constr type="h" for="ch" forName="text4" refType="h" fact="0.1324"/>
              <dgm:constr type="r" for="ch" forName="text4" refType="w"/>
              <dgm:constr type="ctrY" for="ch" forName="text4" refType="h" fact="0.547"/>
              <dgm:constr type="l" for="ch" forName="line4" refType="w" fact="0.625"/>
              <dgm:constr type="ctrY" for="ch" forName="line4" refType="ctrY" refFor="ch" refForName="text4"/>
              <dgm:constr type="w" for="ch" forName="line4" refType="w" fact="0.075"/>
              <dgm:constr type="h" for="ch" forName="line4"/>
              <dgm:constr type="l" for="ch" forName="d4" refType="w" fact="0.446"/>
              <dgm:constr type="b" for="ch" forName="d4" refType="h" fact="0.795"/>
              <dgm:constr type="w" for="ch" forName="d4" refType="w" fact="0.179"/>
              <dgm:constr type="h" for="ch" forName="d4" refType="h" fact="0.248"/>
              <dgm:constr type="w" for="ch" forName="circle5" refType="w" fact="0.6"/>
              <dgm:constr type="h" for="ch" forName="circle5" refType="w" refFor="ch" refForName="circle5"/>
              <dgm:constr type="ctrX" for="ch" forName="circle5" refType="ctrX" refFor="ch" refForName="circle1"/>
              <dgm:constr type="ctrY" for="ch" forName="circle5" refType="ctrY" refFor="ch" refForName="circle1"/>
              <dgm:constr type="w" for="ch" forName="text5" refType="w" fact="0.3"/>
              <dgm:constr type="h" for="ch" forName="text5" refType="h" fact="0.1324"/>
              <dgm:constr type="r" for="ch" forName="text5" refType="w"/>
              <dgm:constr type="ctrY" for="ch" forName="text5" refType="h" fact="0.68"/>
              <dgm:constr type="l" for="ch" forName="line5" refType="w" fact="0.625"/>
              <dgm:constr type="ctrY" for="ch" forName="line5" refType="ctrY" refFor="ch" refForName="text5"/>
              <dgm:constr type="w" for="ch" forName="line5" refType="w" fact="0.075"/>
              <dgm:constr type="h" for="ch" forName="line5"/>
              <dgm:constr type="l" for="ch" forName="d5" refType="w" fact="0.495"/>
              <dgm:constr type="b" for="ch" forName="d5" refType="h" fact="0.855"/>
              <dgm:constr type="w" for="ch" forName="d5" refType="w" fact="0.13"/>
              <dgm:constr type="h" for="ch" forName="d5" refType="h" fact="0.175"/>
            </dgm:constrLst>
          </dgm:if>
          <dgm:else name="Name9"/>
        </dgm:choose>
      </dgm:if>
      <dgm:else name="Name10">
        <dgm:choose name="Name11">
          <dgm:if name="Name12" axis="ch" ptType="node" func="cnt" op="equ" val="0">
            <dgm:constrLst/>
          </dgm:if>
          <dgm:if name="Name13" axis="ch" ptType="node" func="cnt" op="equ" val="1">
            <dgm:constrLst>
              <dgm:constr type="primFontSz" for="des" ptType="node" op="equ" val="65"/>
              <dgm:constr type="w" for="ch" forName="circle1" refType="w" fact="0.6"/>
              <dgm:constr type="h" for="ch" forName="circle1" refType="w" refFor="ch" refForName="circle1"/>
              <dgm:constr type="ctrX" for="ch" forName="circle1" refType="w" fact="0.7"/>
              <dgm:constr type="ctrY" for="ch" forName="circle1" refType="h" fact="0.625"/>
              <dgm:constr type="w" for="ch" forName="text1" refType="w" fact="0.3"/>
              <dgm:constr type="h" for="ch" forName="text1" refType="h" fact="0.3125"/>
              <dgm:constr type="l" for="ch" forName="text1"/>
              <dgm:constr type="t" for="ch" forName="text1"/>
              <dgm:constr type="l" for="ch" forName="line1" refType="r" refFor="ch" refForName="text1"/>
              <dgm:constr type="ctrY" for="ch" forName="line1" refType="ctrY" refFor="ch" refForName="text1"/>
              <dgm:constr type="r" for="ch" forName="line1" refType="w" fact="0.375"/>
              <dgm:constr type="h" for="ch" forName="line1"/>
              <dgm:constr type="r" for="ch" forName="d1" refType="w" fact="0.7"/>
              <dgm:constr type="b" for="ch" forName="d1" refType="h" fact="0.625"/>
              <dgm:constr type="w" for="ch" forName="d1" refType="w" fact="0.32475"/>
              <dgm:constr type="h" for="ch" forName="d1" refType="h" fact="0.469"/>
            </dgm:constrLst>
          </dgm:if>
          <dgm:if name="Name14" axis="ch" ptType="node" func="cnt" op="equ" val="2">
            <dgm:constrLst>
              <dgm:constr type="primFontSz" for="des" ptType="node" op="equ" val="65"/>
              <dgm:constr type="w" for="ch" forName="circle1" refType="w" fact="0.2"/>
              <dgm:constr type="h" for="ch" forName="circle1" refType="w" refFor="ch" refForName="circle1"/>
              <dgm:constr type="ctrX" for="ch" forName="circle1" refType="w" fact="0.7"/>
              <dgm:constr type="ctrY" for="ch" forName="circle1" refType="h" fact="0.625"/>
              <dgm:constr type="w" for="ch" forName="text1" refType="w" fact="0.3"/>
              <dgm:constr type="h" for="ch" forName="text1" refType="h" fact="0.3125"/>
              <dgm:constr type="l" for="ch" forName="text1"/>
              <dgm:constr type="t" for="ch" forName="text1"/>
              <dgm:constr type="l" for="ch" forName="line1" refType="r" refFor="ch" refForName="text1"/>
              <dgm:constr type="ctrY" for="ch" forName="line1" refType="ctrY" refFor="ch" refForName="text1"/>
              <dgm:constr type="r" for="ch" forName="line1" refType="w" fact="0.375"/>
              <dgm:constr type="h" for="ch" forName="line1"/>
              <dgm:constr type="r" for="ch" forName="d1" refType="w" fact="0.7"/>
              <dgm:constr type="b" for="ch" forName="d1" refType="h" fact="0.625"/>
              <dgm:constr type="w" for="ch" forName="d1" refType="w" fact="0.32475"/>
              <dgm:constr type="h" for="ch" forName="d1" refType="h" fact="0.469"/>
              <dgm:constr type="w" for="ch" forName="circle2" refType="w" fact="0.6"/>
              <dgm:constr type="h" for="ch" forName="circle2" refType="w" refFor="ch" refForName="circle2"/>
              <dgm:constr type="ctrX" for="ch" forName="circle2" refType="w" fact="0.7"/>
              <dgm:constr type="ctrY" for="ch" forName="circle2" refType="h" fact="0.625"/>
              <dgm:constr type="w" for="ch" forName="text2" refType="w" fact="0.3"/>
              <dgm:constr type="h" for="ch" forName="text2" refType="h" fact="0.3125"/>
              <dgm:constr type="l" for="ch" forName="text2"/>
              <dgm:constr type="t" for="ch" forName="text2" refType="b" refFor="ch" refForName="text1"/>
              <dgm:constr type="l" for="ch" forName="line2" refType="r" refFor="ch" refForName="text2"/>
              <dgm:constr type="ctrY" for="ch" forName="line2" refType="ctrY" refFor="ch" refForName="text2"/>
              <dgm:constr type="r" for="ch" forName="line2" refType="w" fact="0.375"/>
              <dgm:constr type="h" for="ch" forName="line2"/>
              <dgm:constr type="r" for="ch" forName="d2" refType="w" fact="0.55675"/>
              <dgm:constr type="b" for="ch" forName="d2" refType="h" fact="0.7975"/>
              <dgm:constr type="w" for="ch" forName="d2" refType="w" fact="0.1815"/>
              <dgm:constr type="h" for="ch" forName="d2" refType="h" fact="0.3283"/>
            </dgm:constrLst>
          </dgm:if>
          <dgm:if name="Name15" axis="ch" ptType="node" func="cnt" op="equ" val="3">
            <dgm:constrLst>
              <dgm:constr type="primFontSz" for="des" ptType="node" op="equ" val="65"/>
              <dgm:constr type="w" for="ch" forName="circle1" refType="w" fact="0.12"/>
              <dgm:constr type="h" for="ch" forName="circle1" refType="w" refFor="ch" refForName="circle1"/>
              <dgm:constr type="ctrX" for="ch" forName="circle1" refType="w" fact="0.7"/>
              <dgm:constr type="ctrY" for="ch" forName="circle1" refType="h" fact="0.625"/>
              <dgm:constr type="w" for="ch" forName="text1" refType="w" fact="0.3"/>
              <dgm:constr type="h" for="ch" forName="text1" refType="h" fact="0.21875"/>
              <dgm:constr type="l" for="ch" forName="text1"/>
              <dgm:constr type="t" for="ch" forName="text1"/>
              <dgm:constr type="l" for="ch" forName="line1" refType="r" refFor="ch" refForName="text1"/>
              <dgm:constr type="ctrY" for="ch" forName="line1" refType="ctrY" refFor="ch" refForName="text1"/>
              <dgm:constr type="r" for="ch" forName="line1" refType="w" fact="0.375"/>
              <dgm:constr type="h" for="ch" forName="line1"/>
              <dgm:constr type="r" for="ch" forName="d1" refType="w" fact="0.7"/>
              <dgm:constr type="b" for="ch" forName="d1" refType="h" fact="0.625"/>
              <dgm:constr type="w" for="ch" forName="d1" refType="w" fact="0.3247"/>
              <dgm:constr type="h" for="ch" forName="d1" refType="h" fact="0.5155"/>
              <dgm:constr type="w" for="ch" forName="circle2" refType="w" fact="0.36"/>
              <dgm:constr type="h" for="ch" forName="circle2" refType="w" refFor="ch" refForName="circle2"/>
              <dgm:constr type="ctrX" for="ch" forName="circle2" refType="w" fact="0.7"/>
              <dgm:constr type="ctrY" for="ch" forName="circle2" refType="h" fact="0.625"/>
              <dgm:constr type="w" for="ch" forName="text2" refType="w" fact="0.3"/>
              <dgm:constr type="h" for="ch" forName="text2" refType="h" fact="0.21875"/>
              <dgm:constr type="l" for="ch" forName="text2"/>
              <dgm:constr type="t" for="ch" forName="text2" refType="b" refFor="ch" refForName="text1"/>
              <dgm:constr type="l" for="ch" forName="line2" refType="r" refFor="ch" refForName="text2"/>
              <dgm:constr type="ctrY" for="ch" forName="line2" refType="ctrY" refFor="ch" refForName="text2"/>
              <dgm:constr type="r" for="ch" forName="line2" refType="w" fact="0.375"/>
              <dgm:constr type="h" for="ch" forName="line2"/>
              <dgm:constr type="r" for="ch" forName="d2" refType="w" fact="0.614"/>
              <dgm:constr type="b" for="ch" forName="d2" refType="h" fact="0.72969"/>
              <dgm:constr type="w" for="ch" forName="d2" refType="w" fact="0.2387"/>
              <dgm:constr type="h" for="ch" forName="d2" refType="h" fact="0.4017"/>
              <dgm:constr type="w" for="ch" forName="circle3" refType="w" fact="0.6"/>
              <dgm:constr type="h" for="ch" forName="circle3" refType="w" refFor="ch" refForName="circle3"/>
              <dgm:constr type="ctrX" for="ch" forName="circle3" refType="ctrX" refFor="ch" refForName="circle1"/>
              <dgm:constr type="ctrY" for="ch" forName="circle3" refType="ctrY" refFor="ch" refForName="circle1"/>
              <dgm:constr type="w" for="ch" forName="text3" refType="w" fact="0.3"/>
              <dgm:constr type="h" for="ch" forName="text3" refType="h" fact="0.21875"/>
              <dgm:constr type="l" for="ch" forName="text3"/>
              <dgm:constr type="t" for="ch" forName="text3" refType="b" refFor="ch" refForName="text2"/>
              <dgm:constr type="l" for="ch" forName="line3" refType="r" refFor="ch" refForName="text3"/>
              <dgm:constr type="ctrY" for="ch" forName="line3" refType="ctrY" refFor="ch" refForName="text3"/>
              <dgm:constr type="r" for="ch" forName="line3" refType="w" fact="0.375"/>
              <dgm:constr type="h" for="ch" forName="line3"/>
              <dgm:constr type="r" for="ch" forName="d3" refType="w" fact="0.52825"/>
              <dgm:constr type="b" for="ch" forName="d3" refType="h" fact="0.83375"/>
              <dgm:constr type="w" for="ch" forName="d3" refType="w" fact="0.1527"/>
              <dgm:constr type="h" for="ch" forName="d3" refType="h" fact="0.287"/>
            </dgm:constrLst>
          </dgm:if>
          <dgm:if name="Name16" axis="ch" ptType="node" func="cnt" op="equ" val="4">
            <dgm:constrLst>
              <dgm:constr type="primFontSz" for="des" ptType="node" op="equ" val="65"/>
              <dgm:constr type="w" for="ch" forName="circle1" refType="w" fact="0.0857"/>
              <dgm:constr type="h" for="ch" forName="circle1" refType="w" refFor="ch" refForName="circle1"/>
              <dgm:constr type="ctrX" for="ch" forName="circle1" refType="w" fact="0.7"/>
              <dgm:constr type="ctrY" for="ch" forName="circle1" refType="h" fact="0.625"/>
              <dgm:constr type="w" for="ch" forName="text1" refType="w" fact="0.3"/>
              <dgm:constr type="h" for="ch" forName="text1" refType="h" fact="0.17938"/>
              <dgm:constr type="l" for="ch" forName="text1"/>
              <dgm:constr type="t" for="ch" forName="text1"/>
              <dgm:constr type="l" for="ch" forName="line1" refType="r" refFor="ch" refForName="text1"/>
              <dgm:constr type="ctrY" for="ch" forName="line1" refType="ctrY" refFor="ch" refForName="text1"/>
              <dgm:constr type="r" for="ch" forName="line1" refType="w" fact="0.375"/>
              <dgm:constr type="h" for="ch" forName="line1"/>
              <dgm:constr type="r" for="ch" forName="d1" refType="w" fact="0.705"/>
              <dgm:constr type="b" for="ch" forName="d1" refType="h" fact="0.62"/>
              <dgm:constr type="w" for="ch" forName="d1" refType="w" fact="0.33"/>
              <dgm:constr type="h" for="ch" forName="d1" refType="h" fact="0.53"/>
              <dgm:constr type="w" for="ch" forName="circle2" refType="w" fact="0.2571"/>
              <dgm:constr type="h" for="ch" forName="circle2" refType="w" refFor="ch" refForName="circle2"/>
              <dgm:constr type="ctrX" for="ch" forName="circle2" refType="w" fact="0.7"/>
              <dgm:constr type="ctrY" for="ch" forName="circle2" refType="h" fact="0.625"/>
              <dgm:constr type="w" for="ch" forName="text2" refType="w" fact="0.3"/>
              <dgm:constr type="h" for="ch" forName="text2" refType="h" fact="0.17938"/>
              <dgm:constr type="l" for="ch" forName="text2"/>
              <dgm:constr type="t" for="ch" forName="text2" refType="b" refFor="ch" refForName="text1"/>
              <dgm:constr type="l" for="ch" forName="line2" refType="r" refFor="ch" refForName="text2"/>
              <dgm:constr type="ctrY" for="ch" forName="line2" refType="ctrY" refFor="ch" refForName="text2"/>
              <dgm:constr type="r" for="ch" forName="line2" refType="w" fact="0.375"/>
              <dgm:constr type="h" for="ch" forName="line2"/>
              <dgm:constr type="r" for="ch" forName="d2" refType="w" fact="0.63375"/>
              <dgm:constr type="b" for="ch" forName="d2" refType="h" fact="0.70438"/>
              <dgm:constr type="w" for="ch" forName="d2" refType="w" fact="0.2585"/>
              <dgm:constr type="h" for="ch" forName="d2" refType="h" fact="0.43525"/>
              <dgm:constr type="w" for="ch" forName="circle3" refType="w" fact="0.4285"/>
              <dgm:constr type="h" for="ch" forName="circle3" refType="w" refFor="ch" refForName="circle3"/>
              <dgm:constr type="ctrX" for="ch" forName="circle3" refType="ctrX" refFor="ch" refForName="circle1"/>
              <dgm:constr type="ctrY" for="ch" forName="circle3" refType="ctrY" refFor="ch" refForName="circle1"/>
              <dgm:constr type="w" for="ch" forName="text3" refType="w" fact="0.3"/>
              <dgm:constr type="h" for="ch" forName="text3" refType="h" fact="0.17938"/>
              <dgm:constr type="l" for="ch" forName="text3"/>
              <dgm:constr type="t" for="ch" forName="text3" refType="b" refFor="ch" refForName="text2"/>
              <dgm:constr type="l" for="ch" forName="line3" refType="r" refFor="ch" refForName="text3"/>
              <dgm:constr type="ctrY" for="ch" forName="line3" refType="ctrY" refFor="ch" refForName="text3"/>
              <dgm:constr type="r" for="ch" forName="line3" refType="w" fact="0.375"/>
              <dgm:constr type="h" for="ch" forName="line3"/>
              <dgm:constr type="r" for="ch" forName="d3" refType="w" fact="0.5745"/>
              <dgm:constr type="b" for="ch" forName="d3" refType="h" fact="0.78031"/>
              <dgm:constr type="w" for="ch" forName="d3" refType="w" fact="0.1995"/>
              <dgm:constr type="h" for="ch" forName="d3" refType="h" fact="0.332"/>
              <dgm:constr type="w" for="ch" forName="circle4" refType="w" fact="0.6"/>
              <dgm:constr type="h" for="ch" forName="circle4" refType="w" refFor="ch" refForName="circle4"/>
              <dgm:constr type="ctrX" for="ch" forName="circle4" refType="ctrX" refFor="ch" refForName="circle1"/>
              <dgm:constr type="ctrY" for="ch" forName="circle4" refType="ctrY" refFor="ch" refForName="circle1"/>
              <dgm:constr type="w" for="ch" forName="text4" refType="w" fact="0.3"/>
              <dgm:constr type="h" for="ch" forName="text4" refType="h" fact="0.17938"/>
              <dgm:constr type="l" for="ch" forName="text4"/>
              <dgm:constr type="t" for="ch" forName="text4" refType="b" refFor="ch" refForName="text3"/>
              <dgm:constr type="l" for="ch" forName="line4" refType="r" refFor="ch" refForName="text4"/>
              <dgm:constr type="ctrY" for="ch" forName="line4" refType="ctrY" refFor="ch" refForName="text4"/>
              <dgm:constr type="r" for="ch" forName="line4" refType="w" fact="0.375"/>
              <dgm:constr type="h" for="ch" forName="line4"/>
              <dgm:constr type="r" for="ch" forName="d4" refType="w" fact="0.51475"/>
              <dgm:constr type="b" for="ch" forName="d4" refType="h" fact="0.85594"/>
              <dgm:constr type="w" for="ch" forName="d4" refType="w" fact="0.1394"/>
              <dgm:constr type="h" for="ch" forName="d4" refType="h" fact="0.2282"/>
            </dgm:constrLst>
          </dgm:if>
          <dgm:if name="Name17" axis="ch" ptType="node" func="cnt" op="gte" val="5">
            <dgm:constrLst>
              <dgm:constr type="primFontSz" for="des" ptType="node" op="equ" val="65"/>
              <dgm:constr type="w" for="ch" forName="circle1" refType="w" fact="0.0667"/>
              <dgm:constr type="h" for="ch" forName="circle1" refType="w" refFor="ch" refForName="circle1"/>
              <dgm:constr type="ctrX" for="ch" forName="circle1" refType="w" fact="0.7"/>
              <dgm:constr type="ctrY" for="ch" forName="circle1" refType="h" fact="0.625"/>
              <dgm:constr type="w" for="ch" forName="text1" refType="w" fact="0.3"/>
              <dgm:constr type="h" for="ch" forName="text1" refType="h" fact="0.1324"/>
              <dgm:constr type="l" for="ch" forName="text1"/>
              <dgm:constr type="ctrY" for="ch" forName="text1" refType="h" fact="0.13"/>
              <dgm:constr type="l" for="ch" forName="line1" refType="r" refFor="ch" refForName="text1"/>
              <dgm:constr type="ctrY" for="ch" forName="line1" refType="ctrY" refFor="ch" refForName="text1"/>
              <dgm:constr type="r" for="ch" forName="line1" refType="w" fact="0.375"/>
              <dgm:constr type="h" for="ch" forName="line1"/>
              <dgm:constr type="r" for="ch" forName="d1" refType="w" fact="0.7"/>
              <dgm:constr type="b" for="ch" forName="d1" refType="h" fact="0.625"/>
              <dgm:constr type="w" for="ch" forName="d1" refType="w" fact="0.3245"/>
              <dgm:constr type="h" for="ch" forName="d1" refType="h" fact="0.495"/>
              <dgm:constr type="w" for="ch" forName="circle2" refType="w" fact="0.2"/>
              <dgm:constr type="h" for="ch" forName="circle2" refType="w" refFor="ch" refForName="circle2"/>
              <dgm:constr type="ctrX" for="ch" forName="circle2" refType="w" fact="0.7"/>
              <dgm:constr type="ctrY" for="ch" forName="circle2" refType="h" fact="0.625"/>
              <dgm:constr type="w" for="ch" forName="text2" refType="w" fact="0.3"/>
              <dgm:constr type="h" for="ch" forName="text2" refType="h" fact="0.1324"/>
              <dgm:constr type="l" for="ch" forName="text2"/>
              <dgm:constr type="ctrY" for="ch" forName="text2" refType="h" fact="0.27"/>
              <dgm:constr type="l" for="ch" forName="line2" refType="r" refFor="ch" refForName="text2"/>
              <dgm:constr type="ctrY" for="ch" forName="line2" refType="ctrY" refFor="ch" refForName="text2"/>
              <dgm:constr type="r" for="ch" forName="line2" refType="w" fact="0.375"/>
              <dgm:constr type="h" for="ch" forName="line2"/>
              <dgm:constr type="r" for="ch" forName="d2" refType="w" fact="0.6502"/>
              <dgm:constr type="b" for="ch" forName="d2" refType="h" fact="0.682"/>
              <dgm:constr type="w" for="ch" forName="d2" refType="w" fact="0.275"/>
              <dgm:constr type="h" for="ch" forName="d2" refType="h" fact="0.41215"/>
              <dgm:constr type="w" for="ch" forName="circle3" refType="w" fact="0.3334"/>
              <dgm:constr type="h" for="ch" forName="circle3" refType="w" refFor="ch" refForName="circle3"/>
              <dgm:constr type="ctrX" for="ch" forName="circle3" refType="ctrX" refFor="ch" refForName="circle1"/>
              <dgm:constr type="ctrY" for="ch" forName="circle3" refType="ctrY" refFor="ch" refForName="circle1"/>
              <dgm:constr type="w" for="ch" forName="text3" refType="w" fact="0.3"/>
              <dgm:constr type="h" for="ch" forName="text3" refType="h" fact="0.1324"/>
              <dgm:constr type="l" for="ch" forName="text3"/>
              <dgm:constr type="ctrY" for="ch" forName="text3" refType="h" fact="0.41"/>
              <dgm:constr type="l" for="ch" forName="line3" refType="r" refFor="ch" refForName="text3"/>
              <dgm:constr type="ctrY" for="ch" forName="line3" refType="ctrY" refFor="ch" refForName="text3"/>
              <dgm:constr type="r" for="ch" forName="line3" refType="w" fact="0.375"/>
              <dgm:constr type="h" for="ch" forName="line3"/>
              <dgm:constr type="r" for="ch" forName="d3" refType="w" fact="0.606"/>
              <dgm:constr type="b" for="ch" forName="d3" refType="h" fact="0.735"/>
              <dgm:constr type="w" for="ch" forName="d3" refType="w" fact="0.231"/>
              <dgm:constr type="h" for="ch" forName="d3" refType="h" fact="0.325"/>
              <dgm:constr type="w" for="ch" forName="circle4" refType="w" fact="0.4667"/>
              <dgm:constr type="h" for="ch" forName="circle4" refType="w" refFor="ch" refForName="circle4"/>
              <dgm:constr type="ctrX" for="ch" forName="circle4" refType="ctrX" refFor="ch" refForName="circle1"/>
              <dgm:constr type="ctrY" for="ch" forName="circle4" refType="ctrY" refFor="ch" refForName="circle1"/>
              <dgm:constr type="w" for="ch" forName="text4" refType="w" fact="0.3"/>
              <dgm:constr type="h" for="ch" forName="text4" refType="h" fact="0.1324"/>
              <dgm:constr type="l" for="ch" forName="text4"/>
              <dgm:constr type="ctrY" for="ch" forName="text4" refType="h" fact="0.547"/>
              <dgm:constr type="l" for="ch" forName="line4" refType="r" refFor="ch" refForName="text4"/>
              <dgm:constr type="ctrY" for="ch" forName="line4" refType="ctrY" refFor="ch" refForName="text4"/>
              <dgm:constr type="r" for="ch" forName="line4" refType="w" fact="0.375"/>
              <dgm:constr type="h" for="ch" forName="line4"/>
              <dgm:constr type="r" for="ch" forName="d4" refType="w" fact="0.554"/>
              <dgm:constr type="b" for="ch" forName="d4" refType="h" fact="0.795"/>
              <dgm:constr type="w" for="ch" forName="d4" refType="w" fact="0.179"/>
              <dgm:constr type="h" for="ch" forName="d4" refType="h" fact="0.248"/>
              <dgm:constr type="w" for="ch" forName="circle5" refType="w" fact="0.6"/>
              <dgm:constr type="h" for="ch" forName="circle5" refType="w" refFor="ch" refForName="circle5"/>
              <dgm:constr type="ctrX" for="ch" forName="circle5" refType="ctrX" refFor="ch" refForName="circle1"/>
              <dgm:constr type="ctrY" for="ch" forName="circle5" refType="ctrY" refFor="ch" refForName="circle1"/>
              <dgm:constr type="w" for="ch" forName="text5" refType="w" fact="0.3"/>
              <dgm:constr type="h" for="ch" forName="text5" refType="h" fact="0.1324"/>
              <dgm:constr type="l" for="ch" forName="text5"/>
              <dgm:constr type="ctrY" for="ch" forName="text5" refType="h" fact="0.68"/>
              <dgm:constr type="l" for="ch" forName="line5" refType="r" refFor="ch" refForName="text5"/>
              <dgm:constr type="ctrY" for="ch" forName="line5" refType="ctrY" refFor="ch" refForName="text5"/>
              <dgm:constr type="r" for="ch" forName="line5" refType="w" fact="0.375"/>
              <dgm:constr type="h" for="ch" forName="line5"/>
              <dgm:constr type="r" for="ch" forName="d5" refType="w" fact="0.505"/>
              <dgm:constr type="b" for="ch" forName="d5" refType="h" fact="0.855"/>
              <dgm:constr type="w" for="ch" forName="d5" refType="w" fact="0.13"/>
              <dgm:constr type="h" for="ch" forName="d5" refType="h" fact="0.175"/>
            </dgm:constrLst>
          </dgm:if>
          <dgm:else name="Name18"/>
        </dgm:choose>
      </dgm:else>
    </dgm:choose>
    <dgm:ruleLst/>
    <dgm:forEach name="Name19" axis="ch" ptType="node" cnt="1">
      <dgm:layoutNode name="circle1" styleLbl="lnNode1">
        <dgm:alg type="sp"/>
        <dgm:shape xmlns:r="http://schemas.openxmlformats.org/officeDocument/2006/relationships" type="ellipse" r:blip="">
          <dgm:adjLst/>
        </dgm:shape>
        <dgm:presOf/>
        <dgm:constrLst/>
        <dgm:ruleLst/>
      </dgm:layoutNode>
      <dgm:layoutNode name="text1" styleLbl="revTx">
        <dgm:varLst>
          <dgm:bulletEnabled val="1"/>
        </dgm:varLst>
        <dgm:choose name="Name20">
          <dgm:if name="Name21" func="var" arg="dir" op="equ" val="norm">
            <dgm:choose name="Name22">
              <dgm:if name="Name23" axis="root des" ptType="all node" func="maxDepth" op="gt" val="1">
                <dgm:alg type="tx">
                  <dgm:param type="parTxLTRAlign" val="l"/>
                  <dgm:param type="parTxRTLAlign" val="r"/>
                </dgm:alg>
              </dgm:if>
              <dgm:else name="Name24">
                <dgm:alg type="tx">
                  <dgm:param type="parTxLTRAlign" val="l"/>
                  <dgm:param type="parTxRTLAlign" val="l"/>
                </dgm:alg>
              </dgm:else>
            </dgm:choose>
          </dgm:if>
          <dgm:else name="Name25">
            <dgm:choose name="Name26">
              <dgm:if name="Name27" axis="root des" ptType="all node" func="maxDepth" op="gt" val="1">
                <dgm:alg type="tx">
                  <dgm:param type="parTxLTRAlign" val="l"/>
                  <dgm:param type="parTxRTLAlign" val="r"/>
                </dgm:alg>
              </dgm:if>
              <dgm:else name="Name28">
                <dgm:alg type="tx">
                  <dgm:param type="parTxLTRAlign" val="r"/>
                  <dgm:param type="parTxRTLAlign" val="r"/>
                </dgm:alg>
              </dgm:else>
            </dgm:choose>
          </dgm:else>
        </dgm:choose>
        <dgm:shape xmlns:r="http://schemas.openxmlformats.org/officeDocument/2006/relationships" type="rect" r:blip="">
          <dgm:adjLst/>
        </dgm:shape>
        <dgm:presOf axis="desOrSelf" ptType="node"/>
        <dgm:choose name="Name29">
          <dgm:if name="Name30" func="var" arg="dir" op="equ" val="norm">
            <dgm:constrLst>
              <dgm:constr type="tMarg" refType="primFontSz" fact="0.1"/>
              <dgm:constr type="bMarg" refType="primFontSz" fact="0.1"/>
              <dgm:constr type="rMarg" refType="primFontSz" fact="0.1"/>
            </dgm:constrLst>
          </dgm:if>
          <dgm:else name="Name31">
            <dgm:constrLst>
              <dgm:constr type="tMarg" refType="primFontSz" fact="0.1"/>
              <dgm:constr type="bMarg" refType="primFontSz" fact="0.1"/>
              <dgm:constr type="lMarg" refType="primFontSz" fact="0.1"/>
            </dgm:constrLst>
          </dgm:else>
        </dgm:choose>
        <dgm:ruleLst>
          <dgm:rule type="primFontSz" val="5" fact="NaN" max="NaN"/>
        </dgm:ruleLst>
      </dgm:layoutNode>
      <dgm:layoutNode name="line1" styleLbl="callout">
        <dgm:alg type="sp"/>
        <dgm:shape xmlns:r="http://schemas.openxmlformats.org/officeDocument/2006/relationships" type="line" r:blip="">
          <dgm:adjLst/>
        </dgm:shape>
        <dgm:presOf/>
        <dgm:constrLst/>
        <dgm:ruleLst/>
      </dgm:layoutNode>
      <dgm:layoutNode name="d1" styleLbl="callout">
        <dgm:alg type="sp"/>
        <dgm:choose name="Name32">
          <dgm:if name="Name33" func="var" arg="dir" op="equ" val="norm">
            <dgm:shape xmlns:r="http://schemas.openxmlformats.org/officeDocument/2006/relationships" rot="90" type="line" r:blip="">
              <dgm:adjLst/>
            </dgm:shape>
          </dgm:if>
          <dgm:else name="Name34">
            <dgm:shape xmlns:r="http://schemas.openxmlformats.org/officeDocument/2006/relationships" rot="180" type="line" r:blip="">
              <dgm:adjLst/>
            </dgm:shape>
          </dgm:else>
        </dgm:choose>
        <dgm:presOf/>
        <dgm:constrLst/>
        <dgm:ruleLst/>
      </dgm:layoutNode>
    </dgm:forEach>
    <dgm:forEach name="Name35" axis="ch" ptType="node" st="2" cnt="1">
      <dgm:layoutNode name="circle2" styleLbl="lnNode1">
        <dgm:alg type="sp"/>
        <dgm:shape xmlns:r="http://schemas.openxmlformats.org/officeDocument/2006/relationships" type="ellipse" r:blip="" zOrderOff="-5">
          <dgm:adjLst/>
        </dgm:shape>
        <dgm:presOf/>
        <dgm:constrLst/>
        <dgm:ruleLst/>
      </dgm:layoutNode>
      <dgm:layoutNode name="text2" styleLbl="revTx">
        <dgm:varLst>
          <dgm:bulletEnabled val="1"/>
        </dgm:varLst>
        <dgm:choose name="Name36">
          <dgm:if name="Name37" func="var" arg="dir" op="equ" val="norm">
            <dgm:choose name="Name38">
              <dgm:if name="Name39" axis="root des" ptType="all node" func="maxDepth" op="gt" val="1">
                <dgm:alg type="tx">
                  <dgm:param type="parTxLTRAlign" val="l"/>
                  <dgm:param type="parTxRTLAlign" val="r"/>
                </dgm:alg>
              </dgm:if>
              <dgm:else name="Name40">
                <dgm:alg type="tx">
                  <dgm:param type="parTxLTRAlign" val="l"/>
                  <dgm:param type="parTxRTLAlign" val="l"/>
                </dgm:alg>
              </dgm:else>
            </dgm:choose>
          </dgm:if>
          <dgm:else name="Name41">
            <dgm:choose name="Name42">
              <dgm:if name="Name43" axis="root des" ptType="all node" func="maxDepth" op="gt" val="1">
                <dgm:alg type="tx">
                  <dgm:param type="parTxLTRAlign" val="l"/>
                  <dgm:param type="parTxRTLAlign" val="r"/>
                </dgm:alg>
              </dgm:if>
              <dgm:else name="Name44">
                <dgm:alg type="tx">
                  <dgm:param type="parTxLTRAlign" val="r"/>
                  <dgm:param type="parTxRTLAlign" val="r"/>
                </dgm:alg>
              </dgm:else>
            </dgm:choose>
          </dgm:else>
        </dgm:choose>
        <dgm:shape xmlns:r="http://schemas.openxmlformats.org/officeDocument/2006/relationships" type="rect" r:blip="">
          <dgm:adjLst/>
        </dgm:shape>
        <dgm:presOf axis="desOrSelf" ptType="node"/>
        <dgm:choose name="Name45">
          <dgm:if name="Name46" func="var" arg="dir" op="equ" val="norm">
            <dgm:constrLst>
              <dgm:constr type="tMarg" refType="primFontSz" fact="0.1"/>
              <dgm:constr type="bMarg" refType="primFontSz" fact="0.1"/>
              <dgm:constr type="rMarg" refType="primFontSz" fact="0.1"/>
            </dgm:constrLst>
          </dgm:if>
          <dgm:else name="Name47">
            <dgm:constrLst>
              <dgm:constr type="tMarg" refType="primFontSz" fact="0.1"/>
              <dgm:constr type="bMarg" refType="primFontSz" fact="0.1"/>
              <dgm:constr type="lMarg" refType="primFontSz" fact="0.1"/>
            </dgm:constrLst>
          </dgm:else>
        </dgm:choose>
        <dgm:ruleLst>
          <dgm:rule type="primFontSz" val="5" fact="NaN" max="NaN"/>
        </dgm:ruleLst>
      </dgm:layoutNode>
      <dgm:layoutNode name="line2" styleLbl="callout">
        <dgm:alg type="sp"/>
        <dgm:shape xmlns:r="http://schemas.openxmlformats.org/officeDocument/2006/relationships" type="line" r:blip="">
          <dgm:adjLst/>
        </dgm:shape>
        <dgm:presOf/>
        <dgm:constrLst/>
        <dgm:ruleLst/>
      </dgm:layoutNode>
      <dgm:layoutNode name="d2" styleLbl="callout">
        <dgm:alg type="sp"/>
        <dgm:choose name="Name48">
          <dgm:if name="Name49" func="var" arg="dir" op="equ" val="norm">
            <dgm:shape xmlns:r="http://schemas.openxmlformats.org/officeDocument/2006/relationships" rot="90" type="line" r:blip="">
              <dgm:adjLst/>
            </dgm:shape>
          </dgm:if>
          <dgm:else name="Name50">
            <dgm:shape xmlns:r="http://schemas.openxmlformats.org/officeDocument/2006/relationships" rot="180" type="line" r:blip="">
              <dgm:adjLst/>
            </dgm:shape>
          </dgm:else>
        </dgm:choose>
        <dgm:presOf/>
        <dgm:constrLst/>
        <dgm:ruleLst/>
      </dgm:layoutNode>
    </dgm:forEach>
    <dgm:forEach name="Name51" axis="ch" ptType="node" st="3" cnt="1">
      <dgm:layoutNode name="circle3" styleLbl="lnNode1">
        <dgm:alg type="sp"/>
        <dgm:shape xmlns:r="http://schemas.openxmlformats.org/officeDocument/2006/relationships" type="ellipse" r:blip="" zOrderOff="-10">
          <dgm:adjLst/>
        </dgm:shape>
        <dgm:presOf/>
        <dgm:constrLst/>
        <dgm:ruleLst/>
      </dgm:layoutNode>
      <dgm:layoutNode name="text3" styleLbl="revTx">
        <dgm:varLst>
          <dgm:bulletEnabled val="1"/>
        </dgm:varLst>
        <dgm:choose name="Name52">
          <dgm:if name="Name53" func="var" arg="dir" op="equ" val="norm">
            <dgm:choose name="Name54">
              <dgm:if name="Name55" axis="root des" ptType="all node" func="maxDepth" op="gt" val="1">
                <dgm:alg type="tx">
                  <dgm:param type="parTxLTRAlign" val="l"/>
                  <dgm:param type="parTxRTLAlign" val="r"/>
                </dgm:alg>
              </dgm:if>
              <dgm:else name="Name56">
                <dgm:alg type="tx">
                  <dgm:param type="parTxLTRAlign" val="l"/>
                  <dgm:param type="parTxRTLAlign" val="l"/>
                </dgm:alg>
              </dgm:else>
            </dgm:choose>
          </dgm:if>
          <dgm:else name="Name57">
            <dgm:choose name="Name58">
              <dgm:if name="Name59" axis="root des" ptType="all node" func="maxDepth" op="gt" val="1">
                <dgm:alg type="tx">
                  <dgm:param type="parTxLTRAlign" val="l"/>
                  <dgm:param type="parTxRTLAlign" val="r"/>
                </dgm:alg>
              </dgm:if>
              <dgm:else name="Name60">
                <dgm:alg type="tx">
                  <dgm:param type="parTxLTRAlign" val="r"/>
                  <dgm:param type="parTxRTLAlign" val="r"/>
                </dgm:alg>
              </dgm:else>
            </dgm:choose>
          </dgm:else>
        </dgm:choose>
        <dgm:shape xmlns:r="http://schemas.openxmlformats.org/officeDocument/2006/relationships" type="rect" r:blip="">
          <dgm:adjLst/>
        </dgm:shape>
        <dgm:presOf axis="desOrSelf" ptType="node"/>
        <dgm:choose name="Name61">
          <dgm:if name="Name62" func="var" arg="dir" op="equ" val="norm">
            <dgm:constrLst>
              <dgm:constr type="tMarg" refType="primFontSz" fact="0.1"/>
              <dgm:constr type="bMarg" refType="primFontSz" fact="0.1"/>
              <dgm:constr type="rMarg" refType="primFontSz" fact="0.1"/>
            </dgm:constrLst>
          </dgm:if>
          <dgm:else name="Name63">
            <dgm:constrLst>
              <dgm:constr type="tMarg" refType="primFontSz" fact="0.1"/>
              <dgm:constr type="bMarg" refType="primFontSz" fact="0.1"/>
              <dgm:constr type="lMarg" refType="primFontSz" fact="0.1"/>
            </dgm:constrLst>
          </dgm:else>
        </dgm:choose>
        <dgm:ruleLst>
          <dgm:rule type="primFontSz" val="5" fact="NaN" max="NaN"/>
        </dgm:ruleLst>
      </dgm:layoutNode>
      <dgm:layoutNode name="line3" styleLbl="callout">
        <dgm:alg type="sp"/>
        <dgm:shape xmlns:r="http://schemas.openxmlformats.org/officeDocument/2006/relationships" type="line" r:blip="">
          <dgm:adjLst/>
        </dgm:shape>
        <dgm:presOf/>
        <dgm:constrLst/>
        <dgm:ruleLst/>
      </dgm:layoutNode>
      <dgm:layoutNode name="d3" styleLbl="callout">
        <dgm:alg type="sp"/>
        <dgm:choose name="Name64">
          <dgm:if name="Name65" func="var" arg="dir" op="equ" val="norm">
            <dgm:shape xmlns:r="http://schemas.openxmlformats.org/officeDocument/2006/relationships" rot="90" type="line" r:blip="">
              <dgm:adjLst/>
            </dgm:shape>
          </dgm:if>
          <dgm:else name="Name66">
            <dgm:shape xmlns:r="http://schemas.openxmlformats.org/officeDocument/2006/relationships" rot="180" type="line" r:blip="">
              <dgm:adjLst/>
            </dgm:shape>
          </dgm:else>
        </dgm:choose>
        <dgm:presOf/>
        <dgm:constrLst/>
        <dgm:ruleLst/>
      </dgm:layoutNode>
    </dgm:forEach>
    <dgm:forEach name="Name67" axis="ch" ptType="node" st="4" cnt="1">
      <dgm:layoutNode name="circle4" styleLbl="lnNode1">
        <dgm:alg type="sp"/>
        <dgm:shape xmlns:r="http://schemas.openxmlformats.org/officeDocument/2006/relationships" type="ellipse" r:blip="" zOrderOff="-15">
          <dgm:adjLst/>
        </dgm:shape>
        <dgm:presOf/>
        <dgm:constrLst/>
        <dgm:ruleLst/>
      </dgm:layoutNode>
      <dgm:layoutNode name="text4" styleLbl="revTx">
        <dgm:varLst>
          <dgm:bulletEnabled val="1"/>
        </dgm:varLst>
        <dgm:choose name="Name68">
          <dgm:if name="Name69" func="var" arg="dir" op="equ" val="norm">
            <dgm:choose name="Name70">
              <dgm:if name="Name71" axis="root des" ptType="all node" func="maxDepth" op="gt" val="1">
                <dgm:alg type="tx">
                  <dgm:param type="parTxLTRAlign" val="l"/>
                  <dgm:param type="parTxRTLAlign" val="r"/>
                </dgm:alg>
              </dgm:if>
              <dgm:else name="Name72">
                <dgm:alg type="tx">
                  <dgm:param type="parTxLTRAlign" val="l"/>
                  <dgm:param type="parTxRTLAlign" val="l"/>
                </dgm:alg>
              </dgm:else>
            </dgm:choose>
          </dgm:if>
          <dgm:else name="Name73">
            <dgm:choose name="Name74">
              <dgm:if name="Name75" axis="root des" ptType="all node" func="maxDepth" op="gt" val="1">
                <dgm:alg type="tx">
                  <dgm:param type="parTxLTRAlign" val="l"/>
                  <dgm:param type="parTxRTLAlign" val="r"/>
                </dgm:alg>
              </dgm:if>
              <dgm:else name="Name76">
                <dgm:alg type="tx">
                  <dgm:param type="parTxLTRAlign" val="r"/>
                  <dgm:param type="parTxRTLAlign" val="r"/>
                </dgm:alg>
              </dgm:else>
            </dgm:choose>
          </dgm:else>
        </dgm:choose>
        <dgm:shape xmlns:r="http://schemas.openxmlformats.org/officeDocument/2006/relationships" type="rect" r:blip="">
          <dgm:adjLst/>
        </dgm:shape>
        <dgm:presOf axis="desOrSelf" ptType="node"/>
        <dgm:choose name="Name77">
          <dgm:if name="Name78" func="var" arg="dir" op="equ" val="norm">
            <dgm:constrLst>
              <dgm:constr type="tMarg" refType="primFontSz" fact="0.1"/>
              <dgm:constr type="bMarg" refType="primFontSz" fact="0.1"/>
              <dgm:constr type="rMarg" refType="primFontSz" fact="0.1"/>
            </dgm:constrLst>
          </dgm:if>
          <dgm:else name="Name79">
            <dgm:constrLst>
              <dgm:constr type="tMarg" refType="primFontSz" fact="0.1"/>
              <dgm:constr type="bMarg" refType="primFontSz" fact="0.1"/>
              <dgm:constr type="lMarg" refType="primFontSz" fact="0.1"/>
            </dgm:constrLst>
          </dgm:else>
        </dgm:choose>
        <dgm:ruleLst>
          <dgm:rule type="primFontSz" val="5" fact="NaN" max="NaN"/>
        </dgm:ruleLst>
      </dgm:layoutNode>
      <dgm:layoutNode name="line4" styleLbl="callout">
        <dgm:alg type="sp"/>
        <dgm:shape xmlns:r="http://schemas.openxmlformats.org/officeDocument/2006/relationships" type="line" r:blip="">
          <dgm:adjLst/>
        </dgm:shape>
        <dgm:presOf/>
        <dgm:constrLst/>
        <dgm:ruleLst/>
      </dgm:layoutNode>
      <dgm:layoutNode name="d4" styleLbl="callout">
        <dgm:alg type="sp"/>
        <dgm:choose name="Name80">
          <dgm:if name="Name81" func="var" arg="dir" op="equ" val="norm">
            <dgm:shape xmlns:r="http://schemas.openxmlformats.org/officeDocument/2006/relationships" rot="90" type="line" r:blip="">
              <dgm:adjLst/>
            </dgm:shape>
          </dgm:if>
          <dgm:else name="Name82">
            <dgm:shape xmlns:r="http://schemas.openxmlformats.org/officeDocument/2006/relationships" rot="180" type="line" r:blip="">
              <dgm:adjLst/>
            </dgm:shape>
          </dgm:else>
        </dgm:choose>
        <dgm:presOf/>
        <dgm:constrLst/>
        <dgm:ruleLst/>
      </dgm:layoutNode>
    </dgm:forEach>
    <dgm:forEach name="Name83" axis="ch" ptType="node" st="5" cnt="1">
      <dgm:layoutNode name="circle5" styleLbl="lnNode1">
        <dgm:alg type="sp"/>
        <dgm:shape xmlns:r="http://schemas.openxmlformats.org/officeDocument/2006/relationships" type="ellipse" r:blip="" zOrderOff="-20">
          <dgm:adjLst/>
        </dgm:shape>
        <dgm:presOf/>
        <dgm:constrLst/>
        <dgm:ruleLst/>
      </dgm:layoutNode>
      <dgm:layoutNode name="text5" styleLbl="revTx">
        <dgm:varLst>
          <dgm:bulletEnabled val="1"/>
        </dgm:varLst>
        <dgm:choose name="Name84">
          <dgm:if name="Name85" func="var" arg="dir" op="equ" val="norm">
            <dgm:choose name="Name86">
              <dgm:if name="Name87" axis="root des" ptType="all node" func="maxDepth" op="gt" val="1">
                <dgm:alg type="tx">
                  <dgm:param type="parTxLTRAlign" val="l"/>
                  <dgm:param type="parTxRTLAlign" val="r"/>
                </dgm:alg>
              </dgm:if>
              <dgm:else name="Name88">
                <dgm:alg type="tx">
                  <dgm:param type="parTxLTRAlign" val="l"/>
                  <dgm:param type="parTxRTLAlign" val="l"/>
                </dgm:alg>
              </dgm:else>
            </dgm:choose>
          </dgm:if>
          <dgm:else name="Name89">
            <dgm:choose name="Name90">
              <dgm:if name="Name91" axis="root des" ptType="all node" func="maxDepth" op="gt" val="1">
                <dgm:alg type="tx">
                  <dgm:param type="parTxLTRAlign" val="l"/>
                  <dgm:param type="parTxRTLAlign" val="r"/>
                </dgm:alg>
              </dgm:if>
              <dgm:else name="Name92">
                <dgm:alg type="tx">
                  <dgm:param type="parTxLTRAlign" val="r"/>
                  <dgm:param type="parTxRTLAlign" val="r"/>
                </dgm:alg>
              </dgm:else>
            </dgm:choose>
          </dgm:else>
        </dgm:choose>
        <dgm:shape xmlns:r="http://schemas.openxmlformats.org/officeDocument/2006/relationships" type="rect" r:blip="">
          <dgm:adjLst/>
        </dgm:shape>
        <dgm:presOf axis="desOrSelf" ptType="node"/>
        <dgm:choose name="Name93">
          <dgm:if name="Name94" func="var" arg="dir" op="equ" val="norm">
            <dgm:constrLst>
              <dgm:constr type="tMarg" refType="primFontSz" fact="0.1"/>
              <dgm:constr type="bMarg" refType="primFontSz" fact="0.1"/>
              <dgm:constr type="rMarg" refType="primFontSz" fact="0.1"/>
            </dgm:constrLst>
          </dgm:if>
          <dgm:else name="Name95">
            <dgm:constrLst>
              <dgm:constr type="tMarg" refType="primFontSz" fact="0.1"/>
              <dgm:constr type="bMarg" refType="primFontSz" fact="0.1"/>
              <dgm:constr type="lMarg" refType="primFontSz" fact="0.1"/>
            </dgm:constrLst>
          </dgm:else>
        </dgm:choose>
        <dgm:ruleLst>
          <dgm:rule type="primFontSz" val="5" fact="NaN" max="NaN"/>
        </dgm:ruleLst>
      </dgm:layoutNode>
      <dgm:layoutNode name="line5" styleLbl="callout">
        <dgm:alg type="sp"/>
        <dgm:shape xmlns:r="http://schemas.openxmlformats.org/officeDocument/2006/relationships" type="line" r:blip="">
          <dgm:adjLst/>
        </dgm:shape>
        <dgm:presOf/>
        <dgm:constrLst/>
        <dgm:ruleLst/>
      </dgm:layoutNode>
      <dgm:layoutNode name="d5" styleLbl="callout">
        <dgm:alg type="sp"/>
        <dgm:choose name="Name96">
          <dgm:if name="Name97" func="var" arg="dir" op="equ" val="norm">
            <dgm:shape xmlns:r="http://schemas.openxmlformats.org/officeDocument/2006/relationships" rot="90" type="line" r:blip="">
              <dgm:adjLst/>
            </dgm:shape>
          </dgm:if>
          <dgm:else name="Name98">
            <dgm:shape xmlns:r="http://schemas.openxmlformats.org/officeDocument/2006/relationships" rot="180" type="line" r:blip="">
              <dgm:adjLst/>
            </dgm:shape>
          </dgm:else>
        </dgm:choose>
        <dgm:presOf/>
        <dgm:constrLst/>
        <dgm:ruleLst/>
      </dgm:layoutNode>
    </dgm:forEach>
  </dgm:layoutNode>
</dgm:layoutDef>
</file>

<file path=ppt/diagrams/layout3.xml><?xml version="1.0" encoding="utf-8"?>
<dgm:layoutDef xmlns:dgm="http://schemas.openxmlformats.org/drawingml/2006/diagram" xmlns:a="http://schemas.openxmlformats.org/drawingml/2006/main" uniqueId="urn:microsoft.com/office/officeart/2005/8/layout/vList2">
  <dgm:title val=""/>
  <dgm:desc val=""/>
  <dgm:catLst>
    <dgm:cat type="list" pri="3000"/>
    <dgm:cat type="convert" pri="1000"/>
  </dgm:catLst>
  <dgm:sampData>
    <dgm:dataModel>
      <dgm:ptLst>
        <dgm:pt modelId="0" type="doc"/>
        <dgm:pt modelId="1">
          <dgm:prSet phldr="1"/>
        </dgm:pt>
        <dgm:pt modelId="11">
          <dgm:prSet phldr="1"/>
        </dgm:pt>
        <dgm:pt modelId="2">
          <dgm:prSet phldr="1"/>
        </dgm:pt>
        <dgm:pt modelId="21">
          <dgm:prSet phldr="1"/>
        </dgm:pt>
      </dgm:ptLst>
      <dgm:cxnLst>
        <dgm:cxn modelId="4" srcId="0" destId="1" srcOrd="0" destOrd="0"/>
        <dgm:cxn modelId="5" srcId="0" destId="2" srcOrd="1" destOrd="0"/>
        <dgm:cxn modelId="12" srcId="1" destId="11" srcOrd="0" destOrd="0"/>
        <dgm:cxn modelId="23" srcId="2" destId="21" srcOrd="0"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animLvl val="lvl"/>
      <dgm:resizeHandles val="exact"/>
    </dgm:varLst>
    <dgm:alg type="lin">
      <dgm:param type="linDir" val="fromT"/>
      <dgm:param type="vertAlign" val="mid"/>
    </dgm:alg>
    <dgm:shape xmlns:r="http://schemas.openxmlformats.org/officeDocument/2006/relationships" r:blip="">
      <dgm:adjLst/>
    </dgm:shape>
    <dgm:presOf/>
    <dgm:constrLst>
      <dgm:constr type="w" for="ch" forName="parentText" refType="w"/>
      <dgm:constr type="h" for="ch" forName="parentText" refType="primFontSz" refFor="ch" refForName="parentText" fact="0.52"/>
      <dgm:constr type="w" for="ch" forName="childText" refType="w"/>
      <dgm:constr type="h" for="ch" forName="childText" refType="primFontSz" refFor="ch" refForName="parentText" fact="0.46"/>
      <dgm:constr type="h" for="ch" forName="parentText" op="equ"/>
      <dgm:constr type="primFontSz" for="ch" forName="parentText" op="equ" val="65"/>
      <dgm:constr type="primFontSz" for="ch" forName="childText" refType="primFontSz" refFor="ch" refForName="parentText" op="equ"/>
      <dgm:constr type="h" for="ch" forName="spacer" refType="primFontSz" refFor="ch" refForName="parentText" fact="0.08"/>
    </dgm:constrLst>
    <dgm:ruleLst>
      <dgm:rule type="primFontSz" for="ch" forName="parentText" val="5" fact="NaN" max="NaN"/>
    </dgm:ruleLst>
    <dgm:forEach name="Name0" axis="ch" ptType="node">
      <dgm:layoutNode name="parentText" styleLbl="node1">
        <dgm:varLst>
          <dgm:chMax val="0"/>
          <dgm:bulletEnabled val="1"/>
        </dgm:varLst>
        <dgm:alg type="tx">
          <dgm:param type="parTxLTRAlign" val="l"/>
          <dgm:param type="parTxRTLAlign" val="r"/>
        </dgm:alg>
        <dgm:shape xmlns:r="http://schemas.openxmlformats.org/officeDocument/2006/relationships" type="roundRect" r:blip="">
          <dgm:adjLst/>
        </dgm:shape>
        <dgm:presOf axis="self"/>
        <dgm:constrLst>
          <dgm:constr type="tMarg" refType="primFontSz" fact="0.3"/>
          <dgm:constr type="bMarg" refType="primFontSz" fact="0.3"/>
          <dgm:constr type="lMarg" refType="primFontSz" fact="0.3"/>
          <dgm:constr type="rMarg" refType="primFontSz" fact="0.3"/>
        </dgm:constrLst>
        <dgm:ruleLst>
          <dgm:rule type="h" val="INF" fact="NaN" max="NaN"/>
        </dgm:ruleLst>
      </dgm:layoutNode>
      <dgm:choose name="Name1">
        <dgm:if name="Name2" axis="ch" ptType="node" func="cnt" op="gte" val="1">
          <dgm:layoutNode name="childText" styleLbl="revTx">
            <dgm:varLst>
              <dgm:bulletEnabled val="1"/>
            </dgm:varLst>
            <dgm:alg type="tx">
              <dgm:param type="stBulletLvl" val="1"/>
              <dgm:param type="lnSpAfChP" val="20"/>
            </dgm:alg>
            <dgm:shape xmlns:r="http://schemas.openxmlformats.org/officeDocument/2006/relationships" type="rect" r:blip="">
              <dgm:adjLst/>
            </dgm:shape>
            <dgm:presOf axis="des" ptType="node"/>
            <dgm:constrLst>
              <dgm:constr type="tMarg" refType="primFontSz" fact="0.1"/>
              <dgm:constr type="bMarg" refType="primFontSz" fact="0.1"/>
              <dgm:constr type="lMarg" refType="w" fact="0.09"/>
            </dgm:constrLst>
            <dgm:ruleLst>
              <dgm:rule type="h" val="INF" fact="NaN" max="NaN"/>
            </dgm:ruleLst>
          </dgm:layoutNode>
        </dgm:if>
        <dgm:else name="Name3">
          <dgm:choose name="Name4">
            <dgm:if name="Name5" axis="par ch" ptType="doc node" func="cnt" op="gte" val="2">
              <dgm:forEach name="Name6" axis="followSib" ptType="sibTrans" cnt="1">
                <dgm:layoutNode name="spacer">
                  <dgm:alg type="sp"/>
                  <dgm:shape xmlns:r="http://schemas.openxmlformats.org/officeDocument/2006/relationships" r:blip="">
                    <dgm:adjLst/>
                  </dgm:shape>
                  <dgm:presOf/>
                  <dgm:constrLst/>
                  <dgm:ruleLst/>
                </dgm:layoutNode>
              </dgm:forEach>
            </dgm:if>
            <dgm:else name="Name7"/>
          </dgm:choose>
        </dgm:else>
      </dgm:choose>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MX"/>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MX"/>
          </a:p>
        </p:txBody>
      </p:sp>
      <p:sp>
        <p:nvSpPr>
          <p:cNvPr id="4" name="3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MX"/>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MX"/>
          </a:p>
        </p:txBody>
      </p:sp>
      <p:sp>
        <p:nvSpPr>
          <p:cNvPr id="4" name="3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MX"/>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MX"/>
          </a:p>
        </p:txBody>
      </p:sp>
      <p:sp>
        <p:nvSpPr>
          <p:cNvPr id="4" name="3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MX"/>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MX"/>
          </a:p>
        </p:txBody>
      </p:sp>
      <p:sp>
        <p:nvSpPr>
          <p:cNvPr id="4" name="3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MX"/>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MX"/>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MX"/>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MX"/>
          </a:p>
        </p:txBody>
      </p:sp>
      <p:sp>
        <p:nvSpPr>
          <p:cNvPr id="5" name="4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MX"/>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MX"/>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MX"/>
          </a:p>
        </p:txBody>
      </p:sp>
      <p:sp>
        <p:nvSpPr>
          <p:cNvPr id="7" name="6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8" name="7 Marcador de pie de página"/>
          <p:cNvSpPr>
            <a:spLocks noGrp="1"/>
          </p:cNvSpPr>
          <p:nvPr>
            <p:ph type="ftr" sz="quarter" idx="11"/>
          </p:nvPr>
        </p:nvSpPr>
        <p:spPr/>
        <p:txBody>
          <a:bodyPr/>
          <a:lstStyle/>
          <a:p>
            <a:endParaRPr lang="es-MX"/>
          </a:p>
        </p:txBody>
      </p:sp>
      <p:sp>
        <p:nvSpPr>
          <p:cNvPr id="9" name="8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MX"/>
          </a:p>
        </p:txBody>
      </p:sp>
      <p:sp>
        <p:nvSpPr>
          <p:cNvPr id="3" name="2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4" name="3 Marcador de pie de página"/>
          <p:cNvSpPr>
            <a:spLocks noGrp="1"/>
          </p:cNvSpPr>
          <p:nvPr>
            <p:ph type="ftr" sz="quarter" idx="11"/>
          </p:nvPr>
        </p:nvSpPr>
        <p:spPr/>
        <p:txBody>
          <a:bodyPr/>
          <a:lstStyle/>
          <a:p>
            <a:endParaRPr lang="es-MX"/>
          </a:p>
        </p:txBody>
      </p:sp>
      <p:sp>
        <p:nvSpPr>
          <p:cNvPr id="5" name="4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3" name="2 Marcador de pie de página"/>
          <p:cNvSpPr>
            <a:spLocks noGrp="1"/>
          </p:cNvSpPr>
          <p:nvPr>
            <p:ph type="ftr" sz="quarter" idx="11"/>
          </p:nvPr>
        </p:nvSpPr>
        <p:spPr/>
        <p:txBody>
          <a:bodyPr/>
          <a:lstStyle/>
          <a:p>
            <a:endParaRPr lang="es-MX"/>
          </a:p>
        </p:txBody>
      </p:sp>
      <p:sp>
        <p:nvSpPr>
          <p:cNvPr id="4" name="3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MX"/>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MX"/>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MX"/>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MX"/>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fld id="{B746C739-AF95-42F2-A636-2D3A47426279}" type="datetimeFigureOut">
              <a:rPr lang="es-MX" smtClean="0"/>
              <a:pPr/>
              <a:t>19/03/2014</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4D3D876C-CA83-4A5A-9F96-7C54271F3FEA}" type="slidenum">
              <a:rPr lang="es-MX" smtClean="0"/>
              <a:pPr/>
              <a:t>‹Nº›</a:t>
            </a:fld>
            <a:endParaRPr lang="es-MX"/>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MX"/>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MX"/>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746C739-AF95-42F2-A636-2D3A47426279}" type="datetimeFigureOut">
              <a:rPr lang="es-MX" smtClean="0"/>
              <a:pPr/>
              <a:t>19/03/2014</a:t>
            </a:fld>
            <a:endParaRPr lang="es-MX"/>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MX"/>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D3D876C-CA83-4A5A-9F96-7C54271F3FEA}" type="slidenum">
              <a:rPr lang="es-MX" smtClean="0"/>
              <a:pPr/>
              <a:t>‹Nº›</a:t>
            </a:fld>
            <a:endParaRPr lang="es-MX"/>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3" Type="http://schemas.openxmlformats.org/officeDocument/2006/relationships/diagramLayout" Target="../diagrams/layout3.xml"/><Relationship Id="rId2" Type="http://schemas.openxmlformats.org/officeDocument/2006/relationships/diagramData" Target="../diagrams/data3.xml"/><Relationship Id="rId1" Type="http://schemas.openxmlformats.org/officeDocument/2006/relationships/slideLayout" Target="../slideLayouts/slideLayout2.xml"/><Relationship Id="rId6" Type="http://schemas.microsoft.com/office/2007/relationships/diagramDrawing" Target="../diagrams/drawing3.xml"/><Relationship Id="rId5" Type="http://schemas.openxmlformats.org/officeDocument/2006/relationships/diagramColors" Target="../diagrams/colors3.xml"/><Relationship Id="rId4" Type="http://schemas.openxmlformats.org/officeDocument/2006/relationships/diagramQuickStyle" Target="../diagrams/quickStyle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a:xfrm>
            <a:off x="683568" y="404664"/>
            <a:ext cx="7772400" cy="4032448"/>
          </a:xfrm>
          <a:solidFill>
            <a:schemeClr val="accent3"/>
          </a:solidFill>
        </p:spPr>
        <p:txBody>
          <a:bodyPr>
            <a:normAutofit/>
          </a:bodyPr>
          <a:lstStyle/>
          <a:p>
            <a:r>
              <a:rPr lang="es-MX" dirty="0" smtClean="0"/>
              <a:t>LA UNIVERSIDAD EN LA SOCIEDAD DEL CONOCIMIENTO: un nuevo paradigma</a:t>
            </a:r>
            <a:endParaRPr lang="es-MX" dirty="0"/>
          </a:p>
        </p:txBody>
      </p:sp>
      <p:sp>
        <p:nvSpPr>
          <p:cNvPr id="3" name="2 Subtítulo"/>
          <p:cNvSpPr>
            <a:spLocks noGrp="1"/>
          </p:cNvSpPr>
          <p:nvPr>
            <p:ph type="subTitle" idx="1"/>
          </p:nvPr>
        </p:nvSpPr>
        <p:spPr>
          <a:xfrm>
            <a:off x="1371600" y="4941168"/>
            <a:ext cx="6400800" cy="1224136"/>
          </a:xfrm>
        </p:spPr>
        <p:txBody>
          <a:bodyPr/>
          <a:lstStyle/>
          <a:p>
            <a:r>
              <a:rPr lang="es-MX" dirty="0" smtClean="0"/>
              <a:t>Dr. Axel </a:t>
            </a:r>
            <a:r>
              <a:rPr lang="es-MX" dirty="0" err="1" smtClean="0"/>
              <a:t>Didriksson</a:t>
            </a:r>
            <a:r>
              <a:rPr lang="es-MX" dirty="0" smtClean="0"/>
              <a:t> T</a:t>
            </a:r>
          </a:p>
          <a:p>
            <a:r>
              <a:rPr lang="es-MX" dirty="0" smtClean="0"/>
              <a:t>UNAM. 2014</a:t>
            </a:r>
          </a:p>
          <a:p>
            <a:endParaRPr lang="es-MX"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title"/>
          </p:nvPr>
        </p:nvSpPr>
        <p:spPr/>
        <p:txBody>
          <a:bodyPr>
            <a:normAutofit fontScale="90000"/>
          </a:bodyPr>
          <a:lstStyle/>
          <a:p>
            <a:r>
              <a:rPr lang="es-ES" dirty="0" smtClean="0"/>
              <a:t>DOS TIPOS DE INVESTIGACIÓN TRANSDISCIPLINARIA</a:t>
            </a:r>
            <a:endParaRPr lang="es-ES" dirty="0"/>
          </a:p>
        </p:txBody>
      </p:sp>
      <p:sp>
        <p:nvSpPr>
          <p:cNvPr id="5" name="4 Marcador de contenido"/>
          <p:cNvSpPr>
            <a:spLocks noGrp="1"/>
          </p:cNvSpPr>
          <p:nvPr>
            <p:ph sz="half" idx="1"/>
          </p:nvPr>
        </p:nvSpPr>
        <p:spPr>
          <a:xfrm>
            <a:off x="285720" y="1600200"/>
            <a:ext cx="4210080" cy="4525963"/>
          </a:xfrm>
          <a:solidFill>
            <a:schemeClr val="accent6"/>
          </a:solidFill>
        </p:spPr>
        <p:txBody>
          <a:bodyPr/>
          <a:lstStyle/>
          <a:p>
            <a:r>
              <a:rPr lang="es-ES" dirty="0" smtClean="0"/>
              <a:t>INVESTIGACIÓN COGNITIVA: </a:t>
            </a:r>
            <a:endParaRPr lang="es-ES" dirty="0"/>
          </a:p>
        </p:txBody>
      </p:sp>
      <p:sp>
        <p:nvSpPr>
          <p:cNvPr id="6" name="5 Marcador de contenido"/>
          <p:cNvSpPr>
            <a:spLocks noGrp="1"/>
          </p:cNvSpPr>
          <p:nvPr>
            <p:ph sz="half" idx="2"/>
          </p:nvPr>
        </p:nvSpPr>
        <p:spPr>
          <a:solidFill>
            <a:schemeClr val="accent2"/>
          </a:solidFill>
        </p:spPr>
        <p:txBody>
          <a:bodyPr/>
          <a:lstStyle/>
          <a:p>
            <a:r>
              <a:rPr lang="es-ES" dirty="0" smtClean="0"/>
              <a:t>INVESTIGACIÓN ESTRATÉGICA:</a:t>
            </a:r>
            <a:endParaRPr lang="es-ES" dirty="0"/>
          </a:p>
        </p:txBody>
      </p:sp>
      <p:sp>
        <p:nvSpPr>
          <p:cNvPr id="7" name="6 Elipse"/>
          <p:cNvSpPr/>
          <p:nvPr/>
        </p:nvSpPr>
        <p:spPr>
          <a:xfrm>
            <a:off x="785786" y="2571744"/>
            <a:ext cx="2143140" cy="1200152"/>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PERTINENCIA  </a:t>
            </a:r>
            <a:endParaRPr lang="es-ES" dirty="0"/>
          </a:p>
        </p:txBody>
      </p:sp>
      <p:sp>
        <p:nvSpPr>
          <p:cNvPr id="8" name="7 Elipse"/>
          <p:cNvSpPr/>
          <p:nvPr/>
        </p:nvSpPr>
        <p:spPr>
          <a:xfrm>
            <a:off x="285720" y="4000504"/>
            <a:ext cx="3143272" cy="128588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CALIDAD  EN EL VALOR ACADEMICO DE LOS CONOCIMIENTOS</a:t>
            </a:r>
            <a:endParaRPr lang="es-ES" dirty="0"/>
          </a:p>
        </p:txBody>
      </p:sp>
      <p:sp>
        <p:nvSpPr>
          <p:cNvPr id="9" name="8 Elipse"/>
          <p:cNvSpPr/>
          <p:nvPr/>
        </p:nvSpPr>
        <p:spPr>
          <a:xfrm>
            <a:off x="571472" y="5572140"/>
            <a:ext cx="2928958" cy="9144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APRENDIZAJES SIGNIFICATIVOS</a:t>
            </a:r>
            <a:endParaRPr lang="es-ES" dirty="0"/>
          </a:p>
        </p:txBody>
      </p:sp>
      <p:sp>
        <p:nvSpPr>
          <p:cNvPr id="10" name="9 Elipse"/>
          <p:cNvSpPr/>
          <p:nvPr/>
        </p:nvSpPr>
        <p:spPr>
          <a:xfrm>
            <a:off x="4429124" y="2714620"/>
            <a:ext cx="3714776" cy="1414466"/>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RESPONSABILIDAD SOCIAL</a:t>
            </a:r>
            <a:endParaRPr lang="es-ES" dirty="0"/>
          </a:p>
        </p:txBody>
      </p:sp>
      <p:sp>
        <p:nvSpPr>
          <p:cNvPr id="11" name="10 Elipse"/>
          <p:cNvSpPr/>
          <p:nvPr/>
        </p:nvSpPr>
        <p:spPr>
          <a:xfrm>
            <a:off x="4714876" y="4357694"/>
            <a:ext cx="3143272" cy="1000132"/>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RELACIÓN CON EL CONTEXTO</a:t>
            </a:r>
            <a:endParaRPr lang="es-ES" dirty="0"/>
          </a:p>
        </p:txBody>
      </p:sp>
      <p:sp>
        <p:nvSpPr>
          <p:cNvPr id="12" name="11 Elipse"/>
          <p:cNvSpPr/>
          <p:nvPr/>
        </p:nvSpPr>
        <p:spPr>
          <a:xfrm>
            <a:off x="4714876" y="5500702"/>
            <a:ext cx="3214710" cy="91440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INNOVACIÓN SOCIAL</a:t>
            </a:r>
            <a:endParaRPr lang="es-E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3 Diagrama"/>
          <p:cNvGraphicFramePr/>
          <p:nvPr/>
        </p:nvGraphicFramePr>
        <p:xfrm>
          <a:off x="457200" y="274638"/>
          <a:ext cx="8229600" cy="1143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6" name="5 Marcador de contenido"/>
          <p:cNvSpPr>
            <a:spLocks noGrp="1"/>
          </p:cNvSpPr>
          <p:nvPr>
            <p:ph idx="1"/>
          </p:nvPr>
        </p:nvSpPr>
        <p:spPr/>
        <p:txBody>
          <a:bodyPr>
            <a:normAutofit fontScale="92500" lnSpcReduction="10000"/>
          </a:bodyPr>
          <a:lstStyle/>
          <a:p>
            <a:r>
              <a:rPr lang="es-ES" dirty="0" smtClean="0"/>
              <a:t>Hace referencia a la íntima relación entre la investigación con fines de producción de conocimientos y  su organización para construir aprendizajes significativos;</a:t>
            </a:r>
          </a:p>
          <a:p>
            <a:r>
              <a:rPr lang="es-ES" dirty="0" smtClean="0"/>
              <a:t>Su objetivo es construir procesos cognitivos de generación de habilidades y capacidades desde la investigación; a diferencia del paradigma anterior, en donde los estudiantes reproducían conocimientos aceptados o información de forma simple;</a:t>
            </a:r>
            <a:endParaRPr lang="es-E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5 Elipse"/>
          <p:cNvSpPr/>
          <p:nvPr/>
        </p:nvSpPr>
        <p:spPr>
          <a:xfrm>
            <a:off x="500034" y="214290"/>
            <a:ext cx="6072230" cy="1343028"/>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INVESTIGACIÓN COGNITIVA</a:t>
            </a:r>
            <a:endParaRPr lang="es-ES" dirty="0"/>
          </a:p>
        </p:txBody>
      </p:sp>
      <p:sp>
        <p:nvSpPr>
          <p:cNvPr id="7" name="6 Rectángulo"/>
          <p:cNvSpPr/>
          <p:nvPr/>
        </p:nvSpPr>
        <p:spPr>
          <a:xfrm>
            <a:off x="571472" y="2143116"/>
            <a:ext cx="5286412" cy="171451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TRANSFIERE CONOCIMIENTOS POR LA VIA DE UN APRENDIZAJE SIGNIFICATIVO</a:t>
            </a:r>
            <a:endParaRPr lang="es-ES" dirty="0"/>
          </a:p>
        </p:txBody>
      </p:sp>
      <p:sp>
        <p:nvSpPr>
          <p:cNvPr id="8" name="7 Rectángulo redondeado"/>
          <p:cNvSpPr/>
          <p:nvPr/>
        </p:nvSpPr>
        <p:spPr>
          <a:xfrm>
            <a:off x="2643174" y="4857760"/>
            <a:ext cx="5929354" cy="1500198"/>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A DIFERENCIA DE LA </a:t>
            </a:r>
            <a:r>
              <a:rPr lang="es-ES" b="1" i="1" dirty="0" smtClean="0"/>
              <a:t>INVESTIGACIÓN ESTRATÉGICA</a:t>
            </a:r>
            <a:r>
              <a:rPr lang="es-ES" dirty="0" smtClean="0"/>
              <a:t>,  DONDE LO IMPORTANTE ES LA PRODUCCIÓN DE UN CONOCIMIENTO ORIGINAL EN EL CONTEXTO DE SU APLICACIÓN</a:t>
            </a:r>
            <a:endParaRPr lang="es-ES" dirty="0"/>
          </a:p>
        </p:txBody>
      </p:sp>
      <p:sp>
        <p:nvSpPr>
          <p:cNvPr id="9" name="8 Flecha abajo"/>
          <p:cNvSpPr/>
          <p:nvPr/>
        </p:nvSpPr>
        <p:spPr>
          <a:xfrm>
            <a:off x="2928926" y="1500174"/>
            <a:ext cx="1056136" cy="64294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ES"/>
          </a:p>
        </p:txBody>
      </p:sp>
      <p:cxnSp>
        <p:nvCxnSpPr>
          <p:cNvPr id="11" name="10 Conector angular"/>
          <p:cNvCxnSpPr/>
          <p:nvPr/>
        </p:nvCxnSpPr>
        <p:spPr>
          <a:xfrm rot="5400000" flipH="1" flipV="1">
            <a:off x="2035951" y="4536289"/>
            <a:ext cx="1285884" cy="71438"/>
          </a:xfrm>
          <a:prstGeom prst="bentConnector3">
            <a:avLst>
              <a:gd name="adj1" fmla="val 50000"/>
            </a:avLst>
          </a:prstGeom>
          <a:ln>
            <a:tailEnd type="arrow"/>
          </a:ln>
        </p:spPr>
        <p:style>
          <a:lnRef idx="1">
            <a:schemeClr val="accent1"/>
          </a:lnRef>
          <a:fillRef idx="0">
            <a:schemeClr val="accent1"/>
          </a:fillRef>
          <a:effectRef idx="0">
            <a:schemeClr val="accent1"/>
          </a:effectRef>
          <a:fontRef idx="minor">
            <a:schemeClr val="tx1"/>
          </a:fontRef>
        </p:style>
      </p:cxnSp>
      <p:sp>
        <p:nvSpPr>
          <p:cNvPr id="15" name="14 Flecha derecha"/>
          <p:cNvSpPr/>
          <p:nvPr/>
        </p:nvSpPr>
        <p:spPr>
          <a:xfrm>
            <a:off x="5643570" y="2928934"/>
            <a:ext cx="714380" cy="484632"/>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ES"/>
          </a:p>
        </p:txBody>
      </p:sp>
      <p:sp>
        <p:nvSpPr>
          <p:cNvPr id="16" name="15 Rectángulo"/>
          <p:cNvSpPr/>
          <p:nvPr/>
        </p:nvSpPr>
        <p:spPr>
          <a:xfrm>
            <a:off x="6357950" y="1714488"/>
            <a:ext cx="2343160" cy="241459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EL APRENDIZAJE ES EL NEXO FUNDAMENTAL ENTRE DOCENCIA E INVESTIGACIÓN, PORQUE  HACE REFERENICA A UNA MISMA ACTIVIDAD</a:t>
            </a:r>
            <a:endParaRPr lang="es-E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Rectángulo"/>
          <p:cNvSpPr/>
          <p:nvPr/>
        </p:nvSpPr>
        <p:spPr>
          <a:xfrm>
            <a:off x="500034" y="785794"/>
            <a:ext cx="3771952" cy="1000132"/>
          </a:xfrm>
          <a:prstGeom prst="rect">
            <a:avLst/>
          </a:prstGeom>
          <a:effectLst>
            <a:reflection blurRad="6350" stA="50000" endA="300" endPos="55500" dist="50800" dir="5400000" sy="-100000" algn="bl" rotWithShape="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RELACIÓN DOCENCIA-INVESTIGACIÓN</a:t>
            </a:r>
            <a:endParaRPr lang="es-ES" dirty="0"/>
          </a:p>
        </p:txBody>
      </p:sp>
      <p:sp>
        <p:nvSpPr>
          <p:cNvPr id="3" name="2 Elipse"/>
          <p:cNvSpPr/>
          <p:nvPr/>
        </p:nvSpPr>
        <p:spPr>
          <a:xfrm>
            <a:off x="4572000" y="1714488"/>
            <a:ext cx="4071966" cy="1285884"/>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SON ACTIVIDADES INDEPENDIENTES UNA DE LA OTRA, PERO QUE SE NUTREN  ENTRE SÍ</a:t>
            </a:r>
            <a:endParaRPr lang="es-ES" dirty="0"/>
          </a:p>
        </p:txBody>
      </p:sp>
      <p:sp>
        <p:nvSpPr>
          <p:cNvPr id="5" name="4 Rectángulo redondeado"/>
          <p:cNvSpPr/>
          <p:nvPr/>
        </p:nvSpPr>
        <p:spPr>
          <a:xfrm>
            <a:off x="214282" y="2500306"/>
            <a:ext cx="4572032" cy="1714512"/>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EN UNA SOCIEDAD EN DONDE EL CONOCIMIENTO ES EL FACTOR FUNDAMENTAL DEL DESARROLLO SOCIAL , GENERAR APRENDIZAJES A PARTIR DEL MISMO,  ES VITAL PARA LA NUEVA ORGANIZACIÓN DE LA UNIVERSIDAD</a:t>
            </a:r>
            <a:endParaRPr lang="es-ES" dirty="0"/>
          </a:p>
        </p:txBody>
      </p:sp>
      <p:cxnSp>
        <p:nvCxnSpPr>
          <p:cNvPr id="7" name="6 Conector recto de flecha"/>
          <p:cNvCxnSpPr>
            <a:stCxn id="2" idx="3"/>
          </p:cNvCxnSpPr>
          <p:nvPr/>
        </p:nvCxnSpPr>
        <p:spPr>
          <a:xfrm>
            <a:off x="4271986" y="1285860"/>
            <a:ext cx="1871650" cy="500066"/>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6" name="5 Elipse"/>
          <p:cNvSpPr/>
          <p:nvPr/>
        </p:nvSpPr>
        <p:spPr>
          <a:xfrm>
            <a:off x="1285852" y="4572008"/>
            <a:ext cx="6786610" cy="2285992"/>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ES" dirty="0" smtClean="0"/>
              <a:t>Y A PESAR DE QUE  LAS ACTIVIDADES DE DOCENCIA E INVESTIGACIÓN SON DISTINTAS,  LAS RELACIONES ENTRE ELLAS NO SON LAS MISMAS CUANDO SE PASA A LA TRANS O A LA INTERDISCIPLINARIEDAD, PORQUE DEPENDEN CADA VEZ MÁS DEL CONTEXTO</a:t>
            </a:r>
            <a:endParaRPr lang="es-ES" dirty="0"/>
          </a:p>
        </p:txBody>
      </p:sp>
      <p:cxnSp>
        <p:nvCxnSpPr>
          <p:cNvPr id="9" name="8 Forma"/>
          <p:cNvCxnSpPr>
            <a:endCxn id="6" idx="2"/>
          </p:cNvCxnSpPr>
          <p:nvPr/>
        </p:nvCxnSpPr>
        <p:spPr>
          <a:xfrm rot="5400000">
            <a:off x="714354" y="4857754"/>
            <a:ext cx="1428748" cy="285752"/>
          </a:xfrm>
          <a:prstGeom prst="bentConnector4">
            <a:avLst>
              <a:gd name="adj1" fmla="val 10000"/>
              <a:gd name="adj2" fmla="val 179999"/>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solidFill>
            <a:schemeClr val="accent3"/>
          </a:solidFill>
        </p:spPr>
        <p:txBody>
          <a:bodyPr>
            <a:normAutofit fontScale="90000"/>
          </a:bodyPr>
          <a:lstStyle/>
          <a:p>
            <a:r>
              <a:rPr lang="es-ES" dirty="0" smtClean="0"/>
              <a:t>POR ELLO, EN LA DINÁMICA DE LA INVESTIGACIÓN COGNITIVA:</a:t>
            </a:r>
            <a:endParaRPr lang="es-ES" dirty="0"/>
          </a:p>
        </p:txBody>
      </p:sp>
      <p:sp>
        <p:nvSpPr>
          <p:cNvPr id="3" name="2 Marcador de contenido"/>
          <p:cNvSpPr>
            <a:spLocks noGrp="1"/>
          </p:cNvSpPr>
          <p:nvPr>
            <p:ph idx="1"/>
          </p:nvPr>
        </p:nvSpPr>
        <p:spPr/>
        <p:txBody>
          <a:bodyPr>
            <a:normAutofit fontScale="85000" lnSpcReduction="20000"/>
          </a:bodyPr>
          <a:lstStyle/>
          <a:p>
            <a:r>
              <a:rPr lang="es-ES" dirty="0" smtClean="0"/>
              <a:t> Se desarrolla </a:t>
            </a:r>
            <a:r>
              <a:rPr lang="es-ES" b="1" dirty="0" smtClean="0"/>
              <a:t>un nuevo tipo de docente-investigador que tiene que construir habilidades académicas distintas y multifacéticas</a:t>
            </a:r>
            <a:r>
              <a:rPr lang="es-ES" dirty="0" smtClean="0"/>
              <a:t>; porque lleva a cabo nuevas prácticas de “transgresión” que superan los límites entre los dos dominios, por la vía de la organización de experiencias cognitivas con los alumnos de “investigación” con fines de aprendizaje.</a:t>
            </a:r>
          </a:p>
          <a:p>
            <a:r>
              <a:rPr lang="es-ES" dirty="0" smtClean="0"/>
              <a:t>De hecho en la perspectiva de una universidad del conocimiento, la etiqueta de investigador o de docente pierden su especificidad, en una dinámica compleja de compenetración e interpelación bajo la forma de un nuevo tipo de “trabajo académico”.</a:t>
            </a:r>
          </a:p>
          <a:p>
            <a:endParaRPr lang="es-E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solidFill>
            <a:schemeClr val="accent6"/>
          </a:solidFill>
        </p:spPr>
        <p:txBody>
          <a:bodyPr>
            <a:normAutofit/>
          </a:bodyPr>
          <a:lstStyle/>
          <a:p>
            <a:r>
              <a:rPr lang="es-ES" dirty="0" smtClean="0"/>
              <a:t>LA </a:t>
            </a:r>
            <a:r>
              <a:rPr lang="es-ES" b="1" i="1" dirty="0" smtClean="0"/>
              <a:t>IC</a:t>
            </a:r>
            <a:r>
              <a:rPr lang="es-ES" dirty="0" smtClean="0"/>
              <a:t> COMO INNOVACIÓN:</a:t>
            </a:r>
            <a:endParaRPr lang="es-ES" dirty="0"/>
          </a:p>
        </p:txBody>
      </p:sp>
      <p:sp>
        <p:nvSpPr>
          <p:cNvPr id="3" name="2 Marcador de contenido"/>
          <p:cNvSpPr>
            <a:spLocks noGrp="1"/>
          </p:cNvSpPr>
          <p:nvPr>
            <p:ph idx="1"/>
          </p:nvPr>
        </p:nvSpPr>
        <p:spPr/>
        <p:txBody>
          <a:bodyPr>
            <a:normAutofit fontScale="77500" lnSpcReduction="20000"/>
          </a:bodyPr>
          <a:lstStyle/>
          <a:p>
            <a:r>
              <a:rPr lang="es-ES" dirty="0" smtClean="0"/>
              <a:t>Con el desarrollo de una práctica constante en la </a:t>
            </a:r>
            <a:r>
              <a:rPr lang="es-ES" dirty="0" err="1" smtClean="0"/>
              <a:t>currícula</a:t>
            </a:r>
            <a:r>
              <a:rPr lang="es-ES" dirty="0" smtClean="0"/>
              <a:t> y en la gestión de los conocimientos de investigación cognitiva, se puede </a:t>
            </a:r>
            <a:r>
              <a:rPr lang="es-ES" b="1" i="1" dirty="0" smtClean="0"/>
              <a:t>alcanzar un nivel de </a:t>
            </a:r>
            <a:r>
              <a:rPr lang="es-ES" b="1" i="1" dirty="0" err="1" smtClean="0"/>
              <a:t>práxis</a:t>
            </a:r>
            <a:r>
              <a:rPr lang="es-ES" b="1" i="1" dirty="0" smtClean="0"/>
              <a:t> que generen innovación en los procesos académicos</a:t>
            </a:r>
            <a:r>
              <a:rPr lang="es-ES" dirty="0" smtClean="0"/>
              <a:t>;</a:t>
            </a:r>
          </a:p>
          <a:p>
            <a:r>
              <a:rPr lang="es-ES" dirty="0" smtClean="0"/>
              <a:t>A través de lo cual se generan formas de aprendizaje construidas por la vía de la indagación y la resolución de problemas y no por la vía simple de acumulación de información;</a:t>
            </a:r>
          </a:p>
          <a:p>
            <a:r>
              <a:rPr lang="es-ES" dirty="0" smtClean="0"/>
              <a:t>Con ello , estamos iniciando </a:t>
            </a:r>
            <a:r>
              <a:rPr lang="es-ES" b="1" i="1" dirty="0" smtClean="0"/>
              <a:t>la transformación de la misma universidad, para pasar de una institución que difunde conocimientos  a otra que lo produce y los transfiere.</a:t>
            </a:r>
            <a:endParaRPr lang="es-ES" b="1" i="1"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solidFill>
            <a:schemeClr val="accent1"/>
          </a:solidFill>
          <a:ln w="76200">
            <a:solidFill>
              <a:schemeClr val="tx1"/>
            </a:solidFill>
          </a:ln>
        </p:spPr>
        <p:txBody>
          <a:bodyPr/>
          <a:lstStyle/>
          <a:p>
            <a:r>
              <a:rPr lang="es-ES" dirty="0" smtClean="0"/>
              <a:t>LA INVESTIGACIÓN ESTRATÉGICA:</a:t>
            </a:r>
            <a:endParaRPr lang="es-ES" dirty="0"/>
          </a:p>
        </p:txBody>
      </p:sp>
      <p:sp>
        <p:nvSpPr>
          <p:cNvPr id="3" name="2 Marcador de contenido"/>
          <p:cNvSpPr>
            <a:spLocks noGrp="1"/>
          </p:cNvSpPr>
          <p:nvPr>
            <p:ph idx="1"/>
          </p:nvPr>
        </p:nvSpPr>
        <p:spPr/>
        <p:txBody>
          <a:bodyPr/>
          <a:lstStyle/>
          <a:p>
            <a:r>
              <a:rPr lang="es-ES" dirty="0" smtClean="0"/>
              <a:t>Una institución que produce y transfiere conocimientos, construye sus plataformas de organización y  gestión académica sobre la base de la INVESTIGACIÓN ESTRATÉGICA; </a:t>
            </a:r>
          </a:p>
          <a:p>
            <a:r>
              <a:rPr lang="es-ES" dirty="0" smtClean="0"/>
              <a:t>hace referencia a la Universidad Modo 2, sustentada en la investigación </a:t>
            </a:r>
            <a:r>
              <a:rPr lang="es-ES" dirty="0" err="1" smtClean="0"/>
              <a:t>trans</a:t>
            </a:r>
            <a:r>
              <a:rPr lang="es-ES" dirty="0" smtClean="0"/>
              <a:t> e interdisciplinaria y en la resolución de problemas de la sociedad desde su contexto</a:t>
            </a:r>
            <a:endParaRPr lang="es-ES" dirty="0"/>
          </a:p>
        </p:txBody>
      </p:sp>
    </p:spTree>
  </p:cSld>
  <p:clrMapOvr>
    <a:masterClrMapping/>
  </p:clrMapOvr>
  <p:transition/>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570186"/>
          </a:xfrm>
          <a:solidFill>
            <a:schemeClr val="accent4"/>
          </a:solidFill>
        </p:spPr>
        <p:txBody>
          <a:bodyPr>
            <a:normAutofit fontScale="90000"/>
          </a:bodyPr>
          <a:lstStyle/>
          <a:p>
            <a:r>
              <a:rPr lang="es-MX" dirty="0" smtClean="0"/>
              <a:t>La Universidad como parte de un Sistema de Investigación-Aprendizaje e Innovación Social</a:t>
            </a:r>
            <a:endParaRPr lang="es-MX" dirty="0"/>
          </a:p>
        </p:txBody>
      </p:sp>
      <p:sp>
        <p:nvSpPr>
          <p:cNvPr id="3" name="2 Marcador de contenido"/>
          <p:cNvSpPr>
            <a:spLocks noGrp="1"/>
          </p:cNvSpPr>
          <p:nvPr>
            <p:ph idx="1"/>
          </p:nvPr>
        </p:nvSpPr>
        <p:spPr>
          <a:xfrm>
            <a:off x="457200" y="2060848"/>
            <a:ext cx="8229600" cy="4065315"/>
          </a:xfrm>
        </p:spPr>
        <p:txBody>
          <a:bodyPr>
            <a:normAutofit lnSpcReduction="10000"/>
          </a:bodyPr>
          <a:lstStyle/>
          <a:p>
            <a:r>
              <a:rPr lang="es-MX" dirty="0" smtClean="0"/>
              <a:t>El cambio de modelo genera un nuevo conocimiento que se transforma en aprendizajes significativos y hace posible su transferencia hacia la sociedad en contextos de aplicación específicos;</a:t>
            </a:r>
          </a:p>
          <a:p>
            <a:r>
              <a:rPr lang="es-MX" dirty="0" smtClean="0"/>
              <a:t>Genera la posibilidad de construir plataformas y redes de innovación social de beneficio colectivo (</a:t>
            </a:r>
            <a:r>
              <a:rPr lang="es-MX" b="1" i="1" dirty="0" smtClean="0"/>
              <a:t>inteligencia distribuida</a:t>
            </a:r>
            <a:r>
              <a:rPr lang="es-MX" dirty="0" smtClean="0"/>
              <a:t>).</a:t>
            </a:r>
            <a:endParaRPr lang="es-MX"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0" presetClass="entr" presetSubtype="0" fill="hold" grpId="0" nodeType="click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Effect transition="in" filter="fade">
                                      <p:cBhvr>
                                        <p:cTn id="11" dur="500"/>
                                        <p:tgtEl>
                                          <p:spTgt spid="3">
                                            <p:txEl>
                                              <p:pRg st="0" end="0"/>
                                            </p:txEl>
                                          </p:spTgt>
                                        </p:tgtEl>
                                      </p:cBhvr>
                                    </p:animEffect>
                                  </p:childTnLst>
                                </p:cTn>
                              </p:par>
                            </p:childTnLst>
                          </p:cTn>
                        </p:par>
                      </p:childTnLst>
                    </p:cTn>
                  </p:par>
                  <p:par>
                    <p:cTn id="12" fill="hold">
                      <p:stCondLst>
                        <p:cond delay="indefinite"/>
                      </p:stCondLst>
                      <p:childTnLst>
                        <p:par>
                          <p:cTn id="13" fill="hold">
                            <p:stCondLst>
                              <p:cond delay="0"/>
                            </p:stCondLst>
                            <p:childTnLst>
                              <p:par>
                                <p:cTn id="14" presetID="10" presetClass="entr" presetSubtype="0" fill="hold" grpId="0" nodeType="clickEffect">
                                  <p:stCondLst>
                                    <p:cond delay="0"/>
                                  </p:stCondLst>
                                  <p:childTnLst>
                                    <p:set>
                                      <p:cBhvr>
                                        <p:cTn id="15" dur="1" fill="hold">
                                          <p:stCondLst>
                                            <p:cond delay="0"/>
                                          </p:stCondLst>
                                        </p:cTn>
                                        <p:tgtEl>
                                          <p:spTgt spid="3">
                                            <p:txEl>
                                              <p:pRg st="1" end="1"/>
                                            </p:txEl>
                                          </p:spTgt>
                                        </p:tgtEl>
                                        <p:attrNameLst>
                                          <p:attrName>style.visibility</p:attrName>
                                        </p:attrNameLst>
                                      </p:cBhvr>
                                      <p:to>
                                        <p:strVal val="visible"/>
                                      </p:to>
                                    </p:set>
                                    <p:animEffect transition="in" filter="fade">
                                      <p:cBhvr>
                                        <p:cTn id="16" dur="5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build="p"/>
    </p:bld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MX" dirty="0" smtClean="0"/>
              <a:t>¡GRACIAS!</a:t>
            </a:r>
            <a:endParaRPr lang="es-MX" dirty="0"/>
          </a:p>
        </p:txBody>
      </p:sp>
      <p:pic>
        <p:nvPicPr>
          <p:cNvPr id="1026" name="Picture 2"/>
          <p:cNvPicPr>
            <a:picLocks noGrp="1" noChangeAspect="1" noChangeArrowheads="1"/>
          </p:cNvPicPr>
          <p:nvPr>
            <p:ph idx="1"/>
          </p:nvPr>
        </p:nvPicPr>
        <p:blipFill>
          <a:blip r:embed="rId2" cstate="print"/>
          <a:srcRect/>
          <a:stretch>
            <a:fillRect/>
          </a:stretch>
        </p:blipFill>
        <p:spPr bwMode="auto">
          <a:xfrm>
            <a:off x="1931855" y="1600200"/>
            <a:ext cx="5280290" cy="4525963"/>
          </a:xfrm>
          <a:prstGeom prst="rect">
            <a:avLst/>
          </a:prstGeom>
          <a:noFill/>
          <a:ln w="9525">
            <a:noFill/>
            <a:miter lim="800000"/>
            <a:headEnd/>
            <a:tailEnd/>
          </a:ln>
          <a:effectLst/>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solidFill>
            <a:schemeClr val="tx2">
              <a:lumMod val="60000"/>
              <a:lumOff val="40000"/>
            </a:schemeClr>
          </a:solidFill>
        </p:spPr>
        <p:txBody>
          <a:bodyPr>
            <a:normAutofit fontScale="90000"/>
          </a:bodyPr>
          <a:lstStyle/>
          <a:p>
            <a:r>
              <a:rPr lang="es-ES" dirty="0" smtClean="0"/>
              <a:t>EL CONTEXTO DE LA TRANSFORMACIÓN DE LOS CONOCIMIENTOS</a:t>
            </a:r>
            <a:endParaRPr lang="es-ES" dirty="0"/>
          </a:p>
        </p:txBody>
      </p:sp>
      <p:sp>
        <p:nvSpPr>
          <p:cNvPr id="3" name="2 Marcador de contenido"/>
          <p:cNvSpPr>
            <a:spLocks noGrp="1"/>
          </p:cNvSpPr>
          <p:nvPr>
            <p:ph idx="1"/>
          </p:nvPr>
        </p:nvSpPr>
        <p:spPr>
          <a:xfrm>
            <a:off x="428596" y="1857364"/>
            <a:ext cx="8229600" cy="4525963"/>
          </a:xfrm>
        </p:spPr>
        <p:txBody>
          <a:bodyPr>
            <a:normAutofit fontScale="92500" lnSpcReduction="20000"/>
          </a:bodyPr>
          <a:lstStyle/>
          <a:p>
            <a:r>
              <a:rPr lang="es-ES" dirty="0" smtClean="0"/>
              <a:t>Durante las últimas cinco décadas, hemos vivido una transformación radical en todos los órdenes de la organización académica (métodos, lenguajes, contenidos, paradigmas) en las áreas de la ciencia y la tecnología, que están impactando a la universidad;</a:t>
            </a:r>
          </a:p>
          <a:p>
            <a:r>
              <a:rPr lang="es-ES" dirty="0" smtClean="0"/>
              <a:t>Como nunca antes, problemas irresueltos han sido abordados, y nuevos descubrimientos han hecho posible perfilar la idea de una nueva sociedad: </a:t>
            </a:r>
            <a:r>
              <a:rPr lang="es-ES" b="1" dirty="0" smtClean="0"/>
              <a:t>la sociedad del conocimiento, dentro de una sociedad en riesgo latente</a:t>
            </a:r>
            <a:endParaRPr lang="es-ES" b="1" dirty="0"/>
          </a:p>
        </p:txBody>
      </p:sp>
    </p:spTree>
    <p:extLst>
      <p:ext uri="{BB962C8B-B14F-4D97-AF65-F5344CB8AC3E}">
        <p14:creationId xmlns:p14="http://schemas.microsoft.com/office/powerpoint/2010/main" val="125579923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0"/>
            <a:ext cx="8229600" cy="1556792"/>
          </a:xfrm>
          <a:solidFill>
            <a:schemeClr val="accent3"/>
          </a:solidFill>
        </p:spPr>
        <p:txBody>
          <a:bodyPr>
            <a:normAutofit fontScale="90000"/>
          </a:bodyPr>
          <a:lstStyle/>
          <a:p>
            <a:r>
              <a:rPr lang="es-ES" dirty="0" smtClean="0"/>
              <a:t>OLAS DE PRODUCCIÓN Y DIVULGACIÓN DE LA CIENCIA Y LA TECNOLOGÍA: 1985/2030</a:t>
            </a:r>
            <a:endParaRPr lang="es-ES" dirty="0"/>
          </a:p>
        </p:txBody>
      </p:sp>
      <p:sp>
        <p:nvSpPr>
          <p:cNvPr id="3" name="2 Marcador de contenido"/>
          <p:cNvSpPr>
            <a:spLocks noGrp="1"/>
          </p:cNvSpPr>
          <p:nvPr>
            <p:ph idx="1"/>
          </p:nvPr>
        </p:nvSpPr>
        <p:spPr/>
        <p:txBody>
          <a:bodyPr>
            <a:normAutofit fontScale="92500"/>
          </a:bodyPr>
          <a:lstStyle/>
          <a:p>
            <a:r>
              <a:rPr lang="es-ES" dirty="0" smtClean="0"/>
              <a:t>Primera ola (1980/90´s): microelectrónica; telecomunicaciones; biotecnología; sustentabilidad; complejidad; nueva ciudadanía; </a:t>
            </a:r>
            <a:r>
              <a:rPr lang="es-ES" dirty="0" err="1" smtClean="0"/>
              <a:t>interdisciplina</a:t>
            </a:r>
            <a:r>
              <a:rPr lang="es-ES" dirty="0" smtClean="0"/>
              <a:t>; nuevas áreas del conocimiento</a:t>
            </a:r>
          </a:p>
          <a:p>
            <a:r>
              <a:rPr lang="es-ES" dirty="0" smtClean="0"/>
              <a:t>Países y zonas emergentes con reformas educativas sustanciales: “Tigres del pacífico asiático”, Japón, España, Unión Europea, California, Sao Paulo, La </a:t>
            </a:r>
            <a:r>
              <a:rPr lang="es-ES" dirty="0" err="1" smtClean="0"/>
              <a:t>Villete</a:t>
            </a:r>
            <a:r>
              <a:rPr lang="es-ES" dirty="0" smtClean="0"/>
              <a:t>, Ruta 128, Bangalore,  </a:t>
            </a:r>
            <a:r>
              <a:rPr lang="es-ES" dirty="0" err="1" smtClean="0"/>
              <a:t>Tsukuba</a:t>
            </a:r>
            <a:r>
              <a:rPr lang="es-ES" dirty="0" smtClean="0"/>
              <a:t>, etc.… </a:t>
            </a:r>
            <a:endParaRPr lang="es-ES" dirty="0"/>
          </a:p>
        </p:txBody>
      </p:sp>
      <p:graphicFrame>
        <p:nvGraphicFramePr>
          <p:cNvPr id="4" name="3 Diagrama"/>
          <p:cNvGraphicFramePr/>
          <p:nvPr/>
        </p:nvGraphicFramePr>
        <p:xfrm>
          <a:off x="1524000" y="1397000"/>
          <a:ext cx="6096000" cy="4064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622017838"/>
      </p:ext>
    </p:extLst>
  </p:cSld>
  <p:clrMapOvr>
    <a:masterClrMapping/>
  </p:clrMapOvr>
  <p:transition advTm="2000"/>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b="1" dirty="0" smtClean="0">
                <a:solidFill>
                  <a:srgbClr val="FF0000"/>
                </a:solidFill>
                <a:effectLst>
                  <a:outerShdw blurRad="38100" dist="38100" dir="2700000" algn="tl">
                    <a:srgbClr val="000000">
                      <a:alpha val="43137"/>
                    </a:srgbClr>
                  </a:outerShdw>
                </a:effectLst>
              </a:rPr>
              <a:t>1985/2030</a:t>
            </a:r>
            <a:endParaRPr lang="es-ES" b="1" dirty="0">
              <a:solidFill>
                <a:srgbClr val="FF0000"/>
              </a:solidFill>
              <a:effectLst>
                <a:outerShdw blurRad="38100" dist="38100" dir="2700000" algn="tl">
                  <a:srgbClr val="000000">
                    <a:alpha val="43137"/>
                  </a:srgbClr>
                </a:outerShdw>
              </a:effectLst>
            </a:endParaRPr>
          </a:p>
        </p:txBody>
      </p:sp>
      <p:sp>
        <p:nvSpPr>
          <p:cNvPr id="3" name="2 Marcador de contenido"/>
          <p:cNvSpPr>
            <a:spLocks noGrp="1"/>
          </p:cNvSpPr>
          <p:nvPr>
            <p:ph idx="1"/>
          </p:nvPr>
        </p:nvSpPr>
        <p:spPr/>
        <p:txBody>
          <a:bodyPr>
            <a:normAutofit lnSpcReduction="10000"/>
          </a:bodyPr>
          <a:lstStyle/>
          <a:p>
            <a:pPr algn="ctr"/>
            <a:r>
              <a:rPr lang="es-ES" b="1" u="sng" dirty="0" smtClean="0">
                <a:solidFill>
                  <a:srgbClr val="009900"/>
                </a:solidFill>
                <a:effectLst>
                  <a:outerShdw blurRad="38100" dist="38100" dir="2700000" algn="tl">
                    <a:srgbClr val="000000">
                      <a:alpha val="43137"/>
                    </a:srgbClr>
                  </a:outerShdw>
                </a:effectLst>
              </a:rPr>
              <a:t>Segunda ola (2000/2020)</a:t>
            </a:r>
            <a:r>
              <a:rPr lang="es-ES" b="1" dirty="0" smtClean="0">
                <a:solidFill>
                  <a:srgbClr val="009900"/>
                </a:solidFill>
                <a:effectLst>
                  <a:outerShdw blurRad="38100" dist="38100" dir="2700000" algn="tl">
                    <a:srgbClr val="000000">
                      <a:alpha val="43137"/>
                    </a:srgbClr>
                  </a:outerShdw>
                </a:effectLst>
              </a:rPr>
              <a:t>: ciencias genómicas, ciencias sociales integradas, nanotecnología, espacio/universo, diseño, arte y multimedia, fusión tecnológica, objetos </a:t>
            </a:r>
            <a:r>
              <a:rPr lang="es-ES" b="1" dirty="0" err="1" smtClean="0">
                <a:solidFill>
                  <a:srgbClr val="009900"/>
                </a:solidFill>
                <a:effectLst>
                  <a:outerShdw blurRad="38100" dist="38100" dir="2700000" algn="tl">
                    <a:srgbClr val="000000">
                      <a:alpha val="43137"/>
                    </a:srgbClr>
                  </a:outerShdw>
                </a:effectLst>
              </a:rPr>
              <a:t>nomádicos</a:t>
            </a:r>
            <a:endParaRPr lang="es-ES" b="1" dirty="0" smtClean="0">
              <a:solidFill>
                <a:srgbClr val="009900"/>
              </a:solidFill>
              <a:effectLst>
                <a:outerShdw blurRad="38100" dist="38100" dir="2700000" algn="tl">
                  <a:srgbClr val="000000">
                    <a:alpha val="43137"/>
                  </a:srgbClr>
                </a:outerShdw>
              </a:effectLst>
            </a:endParaRPr>
          </a:p>
          <a:p>
            <a:pPr algn="ctr"/>
            <a:endParaRPr lang="es-ES" sz="1000" b="1" dirty="0" smtClean="0">
              <a:solidFill>
                <a:srgbClr val="009900"/>
              </a:solidFill>
              <a:effectLst>
                <a:outerShdw blurRad="38100" dist="38100" dir="2700000" algn="tl">
                  <a:srgbClr val="000000">
                    <a:alpha val="43137"/>
                  </a:srgbClr>
                </a:outerShdw>
              </a:effectLst>
            </a:endParaRPr>
          </a:p>
          <a:p>
            <a:pPr algn="ctr"/>
            <a:r>
              <a:rPr lang="es-ES" b="1" dirty="0" smtClean="0">
                <a:solidFill>
                  <a:srgbClr val="009900"/>
                </a:solidFill>
                <a:effectLst>
                  <a:outerShdw blurRad="38100" dist="38100" dir="2700000" algn="tl">
                    <a:srgbClr val="000000">
                      <a:alpha val="43137"/>
                    </a:srgbClr>
                  </a:outerShdw>
                </a:effectLst>
              </a:rPr>
              <a:t>Países y zonas emergentes con reformas educativas sustanciales: Finlandia, India, China, Brasil, Rusia, Suecia, Vietnam, Corea del Sur…</a:t>
            </a:r>
            <a:endParaRPr lang="es-ES" b="1" dirty="0">
              <a:solidFill>
                <a:srgbClr val="009900"/>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4077884538"/>
      </p:ext>
    </p:extLst>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b="1" dirty="0" smtClean="0">
                <a:solidFill>
                  <a:srgbClr val="FF0000"/>
                </a:solidFill>
                <a:effectLst>
                  <a:outerShdw blurRad="38100" dist="38100" dir="2700000" algn="tl">
                    <a:srgbClr val="000000">
                      <a:alpha val="43137"/>
                    </a:srgbClr>
                  </a:outerShdw>
                </a:effectLst>
              </a:rPr>
              <a:t>1985/2030</a:t>
            </a:r>
            <a:endParaRPr lang="es-ES" b="1" dirty="0">
              <a:solidFill>
                <a:srgbClr val="FF0000"/>
              </a:solidFill>
              <a:effectLst>
                <a:outerShdw blurRad="38100" dist="38100" dir="2700000" algn="tl">
                  <a:srgbClr val="000000">
                    <a:alpha val="43137"/>
                  </a:srgbClr>
                </a:outerShdw>
              </a:effectLst>
            </a:endParaRPr>
          </a:p>
        </p:txBody>
      </p:sp>
      <p:sp>
        <p:nvSpPr>
          <p:cNvPr id="3" name="2 Marcador de contenido"/>
          <p:cNvSpPr>
            <a:spLocks noGrp="1"/>
          </p:cNvSpPr>
          <p:nvPr>
            <p:ph idx="1"/>
          </p:nvPr>
        </p:nvSpPr>
        <p:spPr/>
        <p:txBody>
          <a:bodyPr>
            <a:normAutofit/>
          </a:bodyPr>
          <a:lstStyle/>
          <a:p>
            <a:pPr algn="ctr"/>
            <a:r>
              <a:rPr lang="es-ES" b="1" u="sng" dirty="0" smtClean="0">
                <a:solidFill>
                  <a:schemeClr val="accent2">
                    <a:lumMod val="75000"/>
                  </a:schemeClr>
                </a:solidFill>
                <a:effectLst>
                  <a:outerShdw blurRad="38100" dist="38100" dir="2700000" algn="tl">
                    <a:srgbClr val="000000">
                      <a:alpha val="43137"/>
                    </a:srgbClr>
                  </a:outerShdw>
                </a:effectLst>
              </a:rPr>
              <a:t>Tercera ola (fin de la transición larga)</a:t>
            </a:r>
            <a:r>
              <a:rPr lang="es-ES" b="1" dirty="0" smtClean="0">
                <a:solidFill>
                  <a:schemeClr val="accent2">
                    <a:lumMod val="75000"/>
                  </a:schemeClr>
                </a:solidFill>
                <a:effectLst>
                  <a:outerShdw blurRad="38100" dist="38100" dir="2700000" algn="tl">
                    <a:srgbClr val="000000">
                      <a:alpha val="43137"/>
                    </a:srgbClr>
                  </a:outerShdw>
                </a:effectLst>
              </a:rPr>
              <a:t>: tendencia de maduración de la fusión tecnológica, articulación de plataformas de nuevos conocimientos, espacio/tierra, fuentes alternas de energía, concentración total, </a:t>
            </a:r>
            <a:r>
              <a:rPr lang="es-ES" b="1" dirty="0" err="1" smtClean="0">
                <a:solidFill>
                  <a:schemeClr val="accent2">
                    <a:lumMod val="75000"/>
                  </a:schemeClr>
                </a:solidFill>
                <a:effectLst>
                  <a:outerShdw blurRad="38100" dist="38100" dir="2700000" algn="tl">
                    <a:srgbClr val="000000">
                      <a:alpha val="43137"/>
                    </a:srgbClr>
                  </a:outerShdw>
                </a:effectLst>
              </a:rPr>
              <a:t>hiperterritorios</a:t>
            </a:r>
            <a:r>
              <a:rPr lang="es-ES" b="1" dirty="0" smtClean="0">
                <a:solidFill>
                  <a:schemeClr val="accent2">
                    <a:lumMod val="75000"/>
                  </a:schemeClr>
                </a:solidFill>
                <a:effectLst>
                  <a:outerShdw blurRad="38100" dist="38100" dir="2700000" algn="tl">
                    <a:srgbClr val="000000">
                      <a:alpha val="43137"/>
                    </a:srgbClr>
                  </a:outerShdw>
                </a:effectLst>
              </a:rPr>
              <a:t>, </a:t>
            </a:r>
            <a:r>
              <a:rPr lang="es-ES" b="1" dirty="0" err="1" smtClean="0">
                <a:solidFill>
                  <a:schemeClr val="accent2">
                    <a:lumMod val="75000"/>
                  </a:schemeClr>
                </a:solidFill>
                <a:effectLst>
                  <a:outerShdw blurRad="38100" dist="38100" dir="2700000" algn="tl">
                    <a:srgbClr val="000000">
                      <a:alpha val="43137"/>
                    </a:srgbClr>
                  </a:outerShdw>
                </a:effectLst>
              </a:rPr>
              <a:t>hiper</a:t>
            </a:r>
            <a:r>
              <a:rPr lang="es-ES" b="1" dirty="0" smtClean="0">
                <a:solidFill>
                  <a:schemeClr val="accent2">
                    <a:lumMod val="75000"/>
                  </a:schemeClr>
                </a:solidFill>
                <a:effectLst>
                  <a:outerShdw blurRad="38100" dist="38100" dir="2700000" algn="tl">
                    <a:srgbClr val="000000">
                      <a:alpha val="43137"/>
                    </a:srgbClr>
                  </a:outerShdw>
                </a:effectLst>
              </a:rPr>
              <a:t>-clase</a:t>
            </a:r>
          </a:p>
          <a:p>
            <a:pPr algn="ctr"/>
            <a:endParaRPr lang="es-ES" sz="1000" b="1" dirty="0" smtClean="0">
              <a:solidFill>
                <a:schemeClr val="accent2">
                  <a:lumMod val="75000"/>
                </a:schemeClr>
              </a:solidFill>
              <a:effectLst>
                <a:outerShdw blurRad="38100" dist="38100" dir="2700000" algn="tl">
                  <a:srgbClr val="000000">
                    <a:alpha val="43137"/>
                  </a:srgbClr>
                </a:outerShdw>
              </a:effectLst>
            </a:endParaRPr>
          </a:p>
          <a:p>
            <a:pPr algn="ctr"/>
            <a:r>
              <a:rPr lang="es-ES" b="1" dirty="0" smtClean="0">
                <a:solidFill>
                  <a:schemeClr val="accent2">
                    <a:lumMod val="75000"/>
                  </a:schemeClr>
                </a:solidFill>
                <a:effectLst>
                  <a:outerShdw blurRad="38100" dist="38100" dir="2700000" algn="tl">
                    <a:srgbClr val="000000">
                      <a:alpha val="43137"/>
                    </a:srgbClr>
                  </a:outerShdw>
                </a:effectLst>
              </a:rPr>
              <a:t>Países emergentes con reformas educativas de amplia innovación social…</a:t>
            </a:r>
            <a:endParaRPr lang="es-ES" b="1" dirty="0">
              <a:solidFill>
                <a:schemeClr val="accent2">
                  <a:lumMod val="75000"/>
                </a:schemeClr>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2306912626"/>
      </p:ext>
    </p:extLst>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rmAutofit fontScale="90000"/>
          </a:bodyPr>
          <a:lstStyle/>
          <a:p>
            <a:r>
              <a:rPr lang="es-MX" dirty="0" smtClean="0"/>
              <a:t>Dos tipos de organización del conocimiento</a:t>
            </a:r>
            <a:endParaRPr lang="es-MX" dirty="0"/>
          </a:p>
        </p:txBody>
      </p:sp>
      <p:sp>
        <p:nvSpPr>
          <p:cNvPr id="5" name="4 Marcador de texto"/>
          <p:cNvSpPr>
            <a:spLocks noGrp="1"/>
          </p:cNvSpPr>
          <p:nvPr>
            <p:ph type="body" idx="1"/>
          </p:nvPr>
        </p:nvSpPr>
        <p:spPr/>
        <p:txBody>
          <a:bodyPr/>
          <a:lstStyle/>
          <a:p>
            <a:endParaRPr lang="es-MX"/>
          </a:p>
        </p:txBody>
      </p:sp>
      <p:sp>
        <p:nvSpPr>
          <p:cNvPr id="6" name="5 Marcador de contenido"/>
          <p:cNvSpPr>
            <a:spLocks noGrp="1"/>
          </p:cNvSpPr>
          <p:nvPr>
            <p:ph sz="half" idx="2"/>
          </p:nvPr>
        </p:nvSpPr>
        <p:spPr/>
        <p:txBody>
          <a:bodyPr/>
          <a:lstStyle/>
          <a:p>
            <a:endParaRPr lang="es-MX"/>
          </a:p>
        </p:txBody>
      </p:sp>
      <p:sp>
        <p:nvSpPr>
          <p:cNvPr id="7" name="6 Marcador de texto"/>
          <p:cNvSpPr>
            <a:spLocks noGrp="1"/>
          </p:cNvSpPr>
          <p:nvPr>
            <p:ph type="body" sz="quarter" idx="3"/>
          </p:nvPr>
        </p:nvSpPr>
        <p:spPr/>
        <p:txBody>
          <a:bodyPr/>
          <a:lstStyle/>
          <a:p>
            <a:endParaRPr lang="es-MX"/>
          </a:p>
        </p:txBody>
      </p:sp>
      <p:sp>
        <p:nvSpPr>
          <p:cNvPr id="8" name="7 Marcador de contenido"/>
          <p:cNvSpPr>
            <a:spLocks noGrp="1"/>
          </p:cNvSpPr>
          <p:nvPr>
            <p:ph sz="quarter" idx="4"/>
          </p:nvPr>
        </p:nvSpPr>
        <p:spPr/>
        <p:txBody>
          <a:bodyPr/>
          <a:lstStyle/>
          <a:p>
            <a:endParaRPr lang="es-MX" dirty="0"/>
          </a:p>
        </p:txBody>
      </p:sp>
      <p:sp>
        <p:nvSpPr>
          <p:cNvPr id="4" name="3 Elipse"/>
          <p:cNvSpPr/>
          <p:nvPr/>
        </p:nvSpPr>
        <p:spPr>
          <a:xfrm>
            <a:off x="1043608" y="1916832"/>
            <a:ext cx="2808312" cy="3744416"/>
          </a:xfrm>
          <a:prstGeom prst="ellipse">
            <a:avLst/>
          </a:prstGeom>
          <a:ln>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MX" dirty="0" smtClean="0"/>
              <a:t>CONOCIMIENTO </a:t>
            </a:r>
          </a:p>
          <a:p>
            <a:pPr algn="ctr"/>
            <a:r>
              <a:rPr lang="es-MX" dirty="0" smtClean="0"/>
              <a:t>TÁCITO: (</a:t>
            </a:r>
            <a:r>
              <a:rPr lang="es-MX" dirty="0" err="1" smtClean="0"/>
              <a:t>Polany</a:t>
            </a:r>
            <a:r>
              <a:rPr lang="es-MX" dirty="0" smtClean="0"/>
              <a:t>: 1996)</a:t>
            </a:r>
          </a:p>
          <a:p>
            <a:pPr algn="ctr"/>
            <a:r>
              <a:rPr lang="es-MX" dirty="0" smtClean="0"/>
              <a:t>“Se conoce más de lo que se puede decir”</a:t>
            </a:r>
            <a:endParaRPr lang="es-MX" dirty="0"/>
          </a:p>
        </p:txBody>
      </p:sp>
      <p:sp>
        <p:nvSpPr>
          <p:cNvPr id="9" name="8 Proceso"/>
          <p:cNvSpPr/>
          <p:nvPr/>
        </p:nvSpPr>
        <p:spPr>
          <a:xfrm>
            <a:off x="5076056" y="2132856"/>
            <a:ext cx="3096344" cy="3528392"/>
          </a:xfrm>
          <a:prstGeom prst="flowChartProcess">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s-MX" dirty="0" smtClean="0"/>
              <a:t>CONOCIMIENTO CODIFICADO:</a:t>
            </a:r>
          </a:p>
          <a:p>
            <a:pPr algn="ctr"/>
            <a:r>
              <a:rPr lang="es-MX" dirty="0" smtClean="0"/>
              <a:t>Que puede ser estandarizado, transmitido y usado en contextos diversos de los que fue generado, es fácil de guardar y difundir</a:t>
            </a:r>
            <a:endParaRPr lang="es-MX"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116632"/>
            <a:ext cx="8229600" cy="1584176"/>
          </a:xfrm>
        </p:spPr>
        <p:txBody>
          <a:bodyPr>
            <a:normAutofit fontScale="90000"/>
          </a:bodyPr>
          <a:lstStyle/>
          <a:p>
            <a:r>
              <a:rPr lang="es-ES" dirty="0" smtClean="0"/>
              <a:t>La investigación como eje de la transferencia y la organización de la innovación social</a:t>
            </a:r>
            <a:endParaRPr lang="es-ES" dirty="0"/>
          </a:p>
        </p:txBody>
      </p:sp>
      <p:graphicFrame>
        <p:nvGraphicFramePr>
          <p:cNvPr id="4" name="3 Marcador de contenido"/>
          <p:cNvGraphicFramePr>
            <a:graphicFrameLocks noGrp="1"/>
          </p:cNvGraphicFramePr>
          <p:nvPr>
            <p:ph idx="1"/>
          </p:nvPr>
        </p:nvGraphicFramePr>
        <p:xfrm>
          <a:off x="457200" y="1600200"/>
          <a:ext cx="8229600" cy="452596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270421622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6 Título"/>
          <p:cNvSpPr>
            <a:spLocks noGrp="1"/>
          </p:cNvSpPr>
          <p:nvPr>
            <p:ph type="title"/>
          </p:nvPr>
        </p:nvSpPr>
        <p:spPr/>
        <p:txBody>
          <a:bodyPr>
            <a:normAutofit fontScale="90000"/>
          </a:bodyPr>
          <a:lstStyle/>
          <a:p>
            <a:r>
              <a:rPr lang="es-MX" dirty="0" smtClean="0"/>
              <a:t>TRES NIVELES DE ORGANIZACIÓN DEL APRENDIZAJE</a:t>
            </a:r>
            <a:endParaRPr lang="es-MX" dirty="0"/>
          </a:p>
        </p:txBody>
      </p:sp>
      <p:sp>
        <p:nvSpPr>
          <p:cNvPr id="8" name="7 Marcador de contenido"/>
          <p:cNvSpPr>
            <a:spLocks noGrp="1"/>
          </p:cNvSpPr>
          <p:nvPr>
            <p:ph idx="1"/>
          </p:nvPr>
        </p:nvSpPr>
        <p:spPr/>
        <p:txBody>
          <a:bodyPr>
            <a:normAutofit fontScale="92500" lnSpcReduction="10000"/>
          </a:bodyPr>
          <a:lstStyle/>
          <a:p>
            <a:r>
              <a:rPr lang="es-MX" dirty="0" smtClean="0"/>
              <a:t>Aprender Cómo (</a:t>
            </a:r>
            <a:r>
              <a:rPr lang="es-MX" b="1" i="1" dirty="0" err="1" smtClean="0"/>
              <a:t>learning</a:t>
            </a:r>
            <a:r>
              <a:rPr lang="es-MX" b="1" i="1" dirty="0" smtClean="0"/>
              <a:t> </a:t>
            </a:r>
            <a:r>
              <a:rPr lang="es-MX" b="1" i="1" dirty="0" err="1" smtClean="0"/>
              <a:t>to</a:t>
            </a:r>
            <a:r>
              <a:rPr lang="es-MX" b="1" i="1" dirty="0" smtClean="0"/>
              <a:t> </a:t>
            </a:r>
            <a:r>
              <a:rPr lang="es-MX" b="1" i="1" dirty="0" err="1" smtClean="0"/>
              <a:t>know</a:t>
            </a:r>
            <a:r>
              <a:rPr lang="es-MX" dirty="0" smtClean="0"/>
              <a:t>)/</a:t>
            </a:r>
            <a:r>
              <a:rPr lang="es-MX" dirty="0" err="1" smtClean="0"/>
              <a:t>manejop</a:t>
            </a:r>
            <a:r>
              <a:rPr lang="es-MX" dirty="0" smtClean="0"/>
              <a:t> de competencias genéricas y laborales.</a:t>
            </a:r>
          </a:p>
          <a:p>
            <a:r>
              <a:rPr lang="es-MX" dirty="0" smtClean="0"/>
              <a:t>Aprender a Ser (</a:t>
            </a:r>
            <a:r>
              <a:rPr lang="es-MX" b="1" i="1" dirty="0" err="1" smtClean="0"/>
              <a:t>learning</a:t>
            </a:r>
            <a:r>
              <a:rPr lang="es-MX" b="1" i="1" dirty="0" smtClean="0"/>
              <a:t> </a:t>
            </a:r>
            <a:r>
              <a:rPr lang="es-MX" b="1" i="1" dirty="0" err="1" smtClean="0"/>
              <a:t>to</a:t>
            </a:r>
            <a:r>
              <a:rPr lang="es-MX" b="1" i="1" dirty="0" smtClean="0"/>
              <a:t> </a:t>
            </a:r>
            <a:r>
              <a:rPr lang="es-MX" b="1" i="1" dirty="0" err="1" smtClean="0"/>
              <a:t>be</a:t>
            </a:r>
            <a:r>
              <a:rPr lang="es-MX" dirty="0" smtClean="0"/>
              <a:t>)/desarrollo integral de la persona y la ciudadanía, valores y actitudes.</a:t>
            </a:r>
          </a:p>
          <a:p>
            <a:r>
              <a:rPr lang="es-MX" dirty="0" smtClean="0"/>
              <a:t>Aprender sobre lo que viene (</a:t>
            </a:r>
            <a:r>
              <a:rPr lang="es-MX" b="1" i="1" dirty="0" err="1" smtClean="0"/>
              <a:t>learning</a:t>
            </a:r>
            <a:r>
              <a:rPr lang="es-MX" b="1" i="1" dirty="0" smtClean="0"/>
              <a:t> </a:t>
            </a:r>
            <a:r>
              <a:rPr lang="es-MX" b="1" i="1" dirty="0" err="1" smtClean="0"/>
              <a:t>to</a:t>
            </a:r>
            <a:r>
              <a:rPr lang="es-MX" b="1" i="1" dirty="0" smtClean="0"/>
              <a:t> </a:t>
            </a:r>
            <a:r>
              <a:rPr lang="es-MX" b="1" i="1" dirty="0" err="1" smtClean="0"/>
              <a:t>become</a:t>
            </a:r>
            <a:r>
              <a:rPr lang="es-MX" dirty="0" smtClean="0"/>
              <a:t>)/ capacidad para comprehender la complejidad, la incertidumbre, y formarse desde la resolución de problemas nuevos y en la investigación. </a:t>
            </a:r>
            <a:endParaRPr lang="es-MX"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43408"/>
            <a:ext cx="8229600" cy="2088232"/>
          </a:xfrm>
          <a:solidFill>
            <a:schemeClr val="accent6"/>
          </a:solidFill>
        </p:spPr>
        <p:txBody>
          <a:bodyPr>
            <a:normAutofit fontScale="90000"/>
          </a:bodyPr>
          <a:lstStyle/>
          <a:p>
            <a:r>
              <a:rPr lang="es-MX" dirty="0" smtClean="0"/>
              <a:t>La formación docencia-investigación como sistema de producción de conocimientos y  aprendizajes </a:t>
            </a:r>
            <a:endParaRPr lang="es-MX" dirty="0"/>
          </a:p>
        </p:txBody>
      </p:sp>
      <p:sp>
        <p:nvSpPr>
          <p:cNvPr id="3" name="2 Marcador de contenido"/>
          <p:cNvSpPr>
            <a:spLocks noGrp="1"/>
          </p:cNvSpPr>
          <p:nvPr>
            <p:ph idx="1"/>
          </p:nvPr>
        </p:nvSpPr>
        <p:spPr>
          <a:xfrm>
            <a:off x="457200" y="1916832"/>
            <a:ext cx="8229600" cy="4209331"/>
          </a:xfrm>
        </p:spPr>
        <p:txBody>
          <a:bodyPr>
            <a:normAutofit fontScale="77500" lnSpcReduction="20000"/>
          </a:bodyPr>
          <a:lstStyle/>
          <a:p>
            <a:r>
              <a:rPr lang="es-MX" dirty="0" smtClean="0"/>
              <a:t>Requiere de un cambio fundamental en la organización y gestión de los procesos y resultados educativos y académicos;</a:t>
            </a:r>
          </a:p>
          <a:p>
            <a:r>
              <a:rPr lang="es-MX" dirty="0" smtClean="0"/>
              <a:t>Pasar de una estructura burocrática y vertical, hacia una institución que se transforma en un objeto de aprendizaje;</a:t>
            </a:r>
          </a:p>
          <a:p>
            <a:r>
              <a:rPr lang="es-MX" dirty="0" smtClean="0"/>
              <a:t>Que desarrolla una articulación adecuada de los tipos de conocimiento con los niveles de aprendizaje modernos, desde un eje que va del aula a la multiplicación de ambientes de aprendizaje y de la sustentación de la relación entre la Investigación Cognitiva y la Investigación Estratégica, para generar plataformas sociales de innovación social y redes de despliegue de conocimientos tácitos.</a:t>
            </a:r>
            <a:endParaRPr lang="es-MX" dirty="0"/>
          </a:p>
        </p:txBody>
      </p:sp>
    </p:spTree>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71</TotalTime>
  <Words>1104</Words>
  <Application>Microsoft Office PowerPoint</Application>
  <PresentationFormat>Presentación en pantalla (4:3)</PresentationFormat>
  <Paragraphs>69</Paragraphs>
  <Slides>18</Slides>
  <Notes>0</Notes>
  <HiddenSlides>0</HiddenSlides>
  <MMClips>0</MMClips>
  <ScaleCrop>false</ScaleCrop>
  <HeadingPairs>
    <vt:vector size="4" baseType="variant">
      <vt:variant>
        <vt:lpstr>Tema</vt:lpstr>
      </vt:variant>
      <vt:variant>
        <vt:i4>1</vt:i4>
      </vt:variant>
      <vt:variant>
        <vt:lpstr>Títulos de diapositiva</vt:lpstr>
      </vt:variant>
      <vt:variant>
        <vt:i4>18</vt:i4>
      </vt:variant>
    </vt:vector>
  </HeadingPairs>
  <TitlesOfParts>
    <vt:vector size="19" baseType="lpstr">
      <vt:lpstr>Tema de Office</vt:lpstr>
      <vt:lpstr>LA UNIVERSIDAD EN LA SOCIEDAD DEL CONOCIMIENTO: un nuevo paradigma</vt:lpstr>
      <vt:lpstr>EL CONTEXTO DE LA TRANSFORMACIÓN DE LOS CONOCIMIENTOS</vt:lpstr>
      <vt:lpstr>OLAS DE PRODUCCIÓN Y DIVULGACIÓN DE LA CIENCIA Y LA TECNOLOGÍA: 1985/2030</vt:lpstr>
      <vt:lpstr>1985/2030</vt:lpstr>
      <vt:lpstr>1985/2030</vt:lpstr>
      <vt:lpstr>Dos tipos de organización del conocimiento</vt:lpstr>
      <vt:lpstr>La investigación como eje de la transferencia y la organización de la innovación social</vt:lpstr>
      <vt:lpstr>TRES NIVELES DE ORGANIZACIÓN DEL APRENDIZAJE</vt:lpstr>
      <vt:lpstr>La formación docencia-investigación como sistema de producción de conocimientos y  aprendizajes </vt:lpstr>
      <vt:lpstr>DOS TIPOS DE INVESTIGACIÓN TRANSDISCIPLINARIA</vt:lpstr>
      <vt:lpstr>Presentación de PowerPoint</vt:lpstr>
      <vt:lpstr>Presentación de PowerPoint</vt:lpstr>
      <vt:lpstr>Presentación de PowerPoint</vt:lpstr>
      <vt:lpstr>POR ELLO, EN LA DINÁMICA DE LA INVESTIGACIÓN COGNITIVA:</vt:lpstr>
      <vt:lpstr>LA IC COMO INNOVACIÓN:</vt:lpstr>
      <vt:lpstr>LA INVESTIGACIÓN ESTRATÉGICA:</vt:lpstr>
      <vt:lpstr>La Universidad como parte de un Sistema de Investigación-Aprendizaje e Innovación Social</vt:lpstr>
      <vt:lpstr>¡GRACIAS!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ORGANIZACIÓN Y GESTIÓN DEL CONOCIMIENTO</dc:title>
  <dc:creator>Usuario</dc:creator>
  <cp:lastModifiedBy>Sony</cp:lastModifiedBy>
  <cp:revision>28</cp:revision>
  <dcterms:created xsi:type="dcterms:W3CDTF">2013-04-08T18:45:15Z</dcterms:created>
  <dcterms:modified xsi:type="dcterms:W3CDTF">2014-03-19T14:31:33Z</dcterms:modified>
</cp:coreProperties>
</file>